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0" r:id="rId3"/>
    <p:sldId id="292" r:id="rId4"/>
    <p:sldId id="258" r:id="rId5"/>
    <p:sldId id="295" r:id="rId6"/>
    <p:sldId id="257" r:id="rId7"/>
    <p:sldId id="296" r:id="rId8"/>
    <p:sldId id="297" r:id="rId9"/>
    <p:sldId id="298" r:id="rId10"/>
    <p:sldId id="299" r:id="rId11"/>
    <p:sldId id="300" r:id="rId12"/>
    <p:sldId id="301" r:id="rId13"/>
    <p:sldId id="305" r:id="rId14"/>
    <p:sldId id="293" r:id="rId15"/>
    <p:sldId id="302" r:id="rId16"/>
    <p:sldId id="303" r:id="rId17"/>
    <p:sldId id="304" r:id="rId18"/>
    <p:sldId id="306" r:id="rId19"/>
    <p:sldId id="294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" initials="A" lastIdx="1" clrIdx="0">
    <p:extLst>
      <p:ext uri="{19B8F6BF-5375-455C-9EA6-DF929625EA0E}">
        <p15:presenceInfo xmlns:p15="http://schemas.microsoft.com/office/powerpoint/2012/main" userId="AND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2F"/>
    <a:srgbClr val="262626"/>
    <a:srgbClr val="EA8600"/>
    <a:srgbClr val="FF9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78294" autoAdjust="0"/>
  </p:normalViewPr>
  <p:slideViewPr>
    <p:cSldViewPr snapToGrid="0">
      <p:cViewPr>
        <p:scale>
          <a:sx n="66" d="100"/>
          <a:sy n="66" d="100"/>
        </p:scale>
        <p:origin x="10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01BB19-B714-42A8-B2C6-1739145766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5F9E2-2059-45AB-ACB5-F4FD1CCC2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095F9-9B14-4EC5-A307-EB822B8F04E2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E6490-3D5D-4BA6-95AC-A2DA498754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D52C5-683E-4C02-8429-0BAF47DBA7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0D4A2-34F5-4882-9551-8EB7863E7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42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C92AA-6E62-445D-BE08-CF3EAB50DBF2}" type="datetimeFigureOut">
              <a:rPr lang="en-ID" smtClean="0"/>
              <a:t>28/05/2020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7B2B8-C19D-4451-B5D9-52B273BCE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9389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B2B8-C19D-4451-B5D9-52B273BCEC39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24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B2B8-C19D-4451-B5D9-52B273BCEC39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4117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B2B8-C19D-4451-B5D9-52B273BCEC39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875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B2B8-C19D-4451-B5D9-52B273BCEC39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054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7B2B8-C19D-4451-B5D9-52B273BCEC39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880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195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F9E196A-842B-4129-B1F2-56CD8B416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1906" y="-661980"/>
            <a:ext cx="3719945" cy="3714160"/>
          </a:xfrm>
          <a:custGeom>
            <a:avLst/>
            <a:gdLst>
              <a:gd name="connsiteX0" fmla="*/ 1859660 w 3719945"/>
              <a:gd name="connsiteY0" fmla="*/ 0 h 3714160"/>
              <a:gd name="connsiteX1" fmla="*/ 1943749 w 3719945"/>
              <a:gd name="connsiteY1" fmla="*/ 35581 h 3714160"/>
              <a:gd name="connsiteX2" fmla="*/ 3684309 w 3719945"/>
              <a:gd name="connsiteY2" fmla="*/ 1770937 h 3714160"/>
              <a:gd name="connsiteX3" fmla="*/ 3684309 w 3719945"/>
              <a:gd name="connsiteY3" fmla="*/ 1940727 h 3714160"/>
              <a:gd name="connsiteX4" fmla="*/ 1943749 w 3719945"/>
              <a:gd name="connsiteY4" fmla="*/ 3678580 h 3714160"/>
              <a:gd name="connsiteX5" fmla="*/ 1773695 w 3719945"/>
              <a:gd name="connsiteY5" fmla="*/ 3678580 h 3714160"/>
              <a:gd name="connsiteX6" fmla="*/ 35637 w 3719945"/>
              <a:gd name="connsiteY6" fmla="*/ 1940727 h 3714160"/>
              <a:gd name="connsiteX7" fmla="*/ 35637 w 3719945"/>
              <a:gd name="connsiteY7" fmla="*/ 1770937 h 3714160"/>
              <a:gd name="connsiteX8" fmla="*/ 1773695 w 3719945"/>
              <a:gd name="connsiteY8" fmla="*/ 35581 h 3714160"/>
              <a:gd name="connsiteX9" fmla="*/ 1859660 w 3719945"/>
              <a:gd name="connsiteY9" fmla="*/ 0 h 37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9945" h="3714160">
                <a:moveTo>
                  <a:pt x="1859660" y="0"/>
                </a:moveTo>
                <a:cubicBezTo>
                  <a:pt x="1890607" y="0"/>
                  <a:pt x="1921242" y="11861"/>
                  <a:pt x="1943749" y="35581"/>
                </a:cubicBezTo>
                <a:cubicBezTo>
                  <a:pt x="3684309" y="1770937"/>
                  <a:pt x="3684309" y="1770937"/>
                  <a:pt x="3684309" y="1770937"/>
                </a:cubicBezTo>
                <a:cubicBezTo>
                  <a:pt x="3731824" y="1818379"/>
                  <a:pt x="3731824" y="1895783"/>
                  <a:pt x="3684309" y="1940727"/>
                </a:cubicBezTo>
                <a:cubicBezTo>
                  <a:pt x="1943749" y="3678580"/>
                  <a:pt x="1943749" y="3678580"/>
                  <a:pt x="1943749" y="3678580"/>
                </a:cubicBezTo>
                <a:cubicBezTo>
                  <a:pt x="1898735" y="3726021"/>
                  <a:pt x="1821210" y="3726021"/>
                  <a:pt x="1773695" y="3678580"/>
                </a:cubicBezTo>
                <a:cubicBezTo>
                  <a:pt x="35637" y="1940727"/>
                  <a:pt x="35637" y="1940727"/>
                  <a:pt x="35637" y="1940727"/>
                </a:cubicBezTo>
                <a:cubicBezTo>
                  <a:pt x="-11879" y="1895783"/>
                  <a:pt x="-11879" y="1818379"/>
                  <a:pt x="35637" y="1770937"/>
                </a:cubicBezTo>
                <a:cubicBezTo>
                  <a:pt x="1773695" y="35581"/>
                  <a:pt x="1773695" y="35581"/>
                  <a:pt x="1773695" y="35581"/>
                </a:cubicBezTo>
                <a:cubicBezTo>
                  <a:pt x="1797453" y="11861"/>
                  <a:pt x="1828713" y="0"/>
                  <a:pt x="18596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455A3C1-A48D-4A3F-930D-42A35E39FF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0540" y="1379550"/>
            <a:ext cx="3719945" cy="3714160"/>
          </a:xfrm>
          <a:custGeom>
            <a:avLst/>
            <a:gdLst>
              <a:gd name="connsiteX0" fmla="*/ 1859660 w 3719945"/>
              <a:gd name="connsiteY0" fmla="*/ 0 h 3714160"/>
              <a:gd name="connsiteX1" fmla="*/ 1943749 w 3719945"/>
              <a:gd name="connsiteY1" fmla="*/ 35581 h 3714160"/>
              <a:gd name="connsiteX2" fmla="*/ 3684309 w 3719945"/>
              <a:gd name="connsiteY2" fmla="*/ 1770937 h 3714160"/>
              <a:gd name="connsiteX3" fmla="*/ 3684309 w 3719945"/>
              <a:gd name="connsiteY3" fmla="*/ 1940727 h 3714160"/>
              <a:gd name="connsiteX4" fmla="*/ 1943749 w 3719945"/>
              <a:gd name="connsiteY4" fmla="*/ 3678580 h 3714160"/>
              <a:gd name="connsiteX5" fmla="*/ 1773695 w 3719945"/>
              <a:gd name="connsiteY5" fmla="*/ 3678580 h 3714160"/>
              <a:gd name="connsiteX6" fmla="*/ 35637 w 3719945"/>
              <a:gd name="connsiteY6" fmla="*/ 1940727 h 3714160"/>
              <a:gd name="connsiteX7" fmla="*/ 35637 w 3719945"/>
              <a:gd name="connsiteY7" fmla="*/ 1770937 h 3714160"/>
              <a:gd name="connsiteX8" fmla="*/ 1773695 w 3719945"/>
              <a:gd name="connsiteY8" fmla="*/ 35581 h 3714160"/>
              <a:gd name="connsiteX9" fmla="*/ 1859660 w 3719945"/>
              <a:gd name="connsiteY9" fmla="*/ 0 h 37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9945" h="3714160">
                <a:moveTo>
                  <a:pt x="1859660" y="0"/>
                </a:moveTo>
                <a:cubicBezTo>
                  <a:pt x="1890607" y="0"/>
                  <a:pt x="1921242" y="11861"/>
                  <a:pt x="1943749" y="35581"/>
                </a:cubicBezTo>
                <a:cubicBezTo>
                  <a:pt x="3684309" y="1770937"/>
                  <a:pt x="3684309" y="1770937"/>
                  <a:pt x="3684309" y="1770937"/>
                </a:cubicBezTo>
                <a:cubicBezTo>
                  <a:pt x="3731824" y="1818379"/>
                  <a:pt x="3731824" y="1895783"/>
                  <a:pt x="3684309" y="1940727"/>
                </a:cubicBezTo>
                <a:cubicBezTo>
                  <a:pt x="1943749" y="3678580"/>
                  <a:pt x="1943749" y="3678580"/>
                  <a:pt x="1943749" y="3678580"/>
                </a:cubicBezTo>
                <a:cubicBezTo>
                  <a:pt x="1898735" y="3726021"/>
                  <a:pt x="1821210" y="3726021"/>
                  <a:pt x="1773695" y="3678580"/>
                </a:cubicBezTo>
                <a:cubicBezTo>
                  <a:pt x="35637" y="1940727"/>
                  <a:pt x="35637" y="1940727"/>
                  <a:pt x="35637" y="1940727"/>
                </a:cubicBezTo>
                <a:cubicBezTo>
                  <a:pt x="-11879" y="1895783"/>
                  <a:pt x="-11879" y="1818379"/>
                  <a:pt x="35637" y="1770937"/>
                </a:cubicBezTo>
                <a:cubicBezTo>
                  <a:pt x="1773695" y="35581"/>
                  <a:pt x="1773695" y="35581"/>
                  <a:pt x="1773695" y="35581"/>
                </a:cubicBezTo>
                <a:cubicBezTo>
                  <a:pt x="1797453" y="11861"/>
                  <a:pt x="1828713" y="0"/>
                  <a:pt x="18596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5491E0D-568C-4BBC-8435-EBD6595EAEA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49863" y="1888714"/>
            <a:ext cx="3719945" cy="3714160"/>
          </a:xfrm>
          <a:custGeom>
            <a:avLst/>
            <a:gdLst>
              <a:gd name="connsiteX0" fmla="*/ 1859660 w 3719945"/>
              <a:gd name="connsiteY0" fmla="*/ 0 h 3714160"/>
              <a:gd name="connsiteX1" fmla="*/ 1943749 w 3719945"/>
              <a:gd name="connsiteY1" fmla="*/ 35581 h 3714160"/>
              <a:gd name="connsiteX2" fmla="*/ 3684309 w 3719945"/>
              <a:gd name="connsiteY2" fmla="*/ 1770937 h 3714160"/>
              <a:gd name="connsiteX3" fmla="*/ 3684309 w 3719945"/>
              <a:gd name="connsiteY3" fmla="*/ 1940727 h 3714160"/>
              <a:gd name="connsiteX4" fmla="*/ 1943749 w 3719945"/>
              <a:gd name="connsiteY4" fmla="*/ 3678580 h 3714160"/>
              <a:gd name="connsiteX5" fmla="*/ 1773695 w 3719945"/>
              <a:gd name="connsiteY5" fmla="*/ 3678580 h 3714160"/>
              <a:gd name="connsiteX6" fmla="*/ 35637 w 3719945"/>
              <a:gd name="connsiteY6" fmla="*/ 1940727 h 3714160"/>
              <a:gd name="connsiteX7" fmla="*/ 35637 w 3719945"/>
              <a:gd name="connsiteY7" fmla="*/ 1770937 h 3714160"/>
              <a:gd name="connsiteX8" fmla="*/ 1773695 w 3719945"/>
              <a:gd name="connsiteY8" fmla="*/ 35581 h 3714160"/>
              <a:gd name="connsiteX9" fmla="*/ 1859660 w 3719945"/>
              <a:gd name="connsiteY9" fmla="*/ 0 h 37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9945" h="3714160">
                <a:moveTo>
                  <a:pt x="1859660" y="0"/>
                </a:moveTo>
                <a:cubicBezTo>
                  <a:pt x="1890607" y="0"/>
                  <a:pt x="1921242" y="11861"/>
                  <a:pt x="1943749" y="35581"/>
                </a:cubicBezTo>
                <a:cubicBezTo>
                  <a:pt x="3684309" y="1770937"/>
                  <a:pt x="3684309" y="1770937"/>
                  <a:pt x="3684309" y="1770937"/>
                </a:cubicBezTo>
                <a:cubicBezTo>
                  <a:pt x="3731824" y="1818379"/>
                  <a:pt x="3731824" y="1895783"/>
                  <a:pt x="3684309" y="1940727"/>
                </a:cubicBezTo>
                <a:cubicBezTo>
                  <a:pt x="1943749" y="3678580"/>
                  <a:pt x="1943749" y="3678580"/>
                  <a:pt x="1943749" y="3678580"/>
                </a:cubicBezTo>
                <a:cubicBezTo>
                  <a:pt x="1898735" y="3726021"/>
                  <a:pt x="1821210" y="3726021"/>
                  <a:pt x="1773695" y="3678580"/>
                </a:cubicBezTo>
                <a:cubicBezTo>
                  <a:pt x="35637" y="1940727"/>
                  <a:pt x="35637" y="1940727"/>
                  <a:pt x="35637" y="1940727"/>
                </a:cubicBezTo>
                <a:cubicBezTo>
                  <a:pt x="-11879" y="1895783"/>
                  <a:pt x="-11879" y="1818379"/>
                  <a:pt x="35637" y="1770937"/>
                </a:cubicBezTo>
                <a:cubicBezTo>
                  <a:pt x="1773695" y="35581"/>
                  <a:pt x="1773695" y="35581"/>
                  <a:pt x="1773695" y="35581"/>
                </a:cubicBezTo>
                <a:cubicBezTo>
                  <a:pt x="1797453" y="11861"/>
                  <a:pt x="1828713" y="0"/>
                  <a:pt x="18596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FB604A7-CCC3-4C1F-806A-C26607AB1A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17162" y="3978370"/>
            <a:ext cx="3719945" cy="3714160"/>
          </a:xfrm>
          <a:custGeom>
            <a:avLst/>
            <a:gdLst>
              <a:gd name="connsiteX0" fmla="*/ 1859660 w 3719945"/>
              <a:gd name="connsiteY0" fmla="*/ 0 h 3714160"/>
              <a:gd name="connsiteX1" fmla="*/ 1943749 w 3719945"/>
              <a:gd name="connsiteY1" fmla="*/ 35581 h 3714160"/>
              <a:gd name="connsiteX2" fmla="*/ 3684309 w 3719945"/>
              <a:gd name="connsiteY2" fmla="*/ 1770937 h 3714160"/>
              <a:gd name="connsiteX3" fmla="*/ 3684309 w 3719945"/>
              <a:gd name="connsiteY3" fmla="*/ 1940727 h 3714160"/>
              <a:gd name="connsiteX4" fmla="*/ 1943749 w 3719945"/>
              <a:gd name="connsiteY4" fmla="*/ 3678580 h 3714160"/>
              <a:gd name="connsiteX5" fmla="*/ 1773695 w 3719945"/>
              <a:gd name="connsiteY5" fmla="*/ 3678580 h 3714160"/>
              <a:gd name="connsiteX6" fmla="*/ 35637 w 3719945"/>
              <a:gd name="connsiteY6" fmla="*/ 1940727 h 3714160"/>
              <a:gd name="connsiteX7" fmla="*/ 35637 w 3719945"/>
              <a:gd name="connsiteY7" fmla="*/ 1770937 h 3714160"/>
              <a:gd name="connsiteX8" fmla="*/ 1773695 w 3719945"/>
              <a:gd name="connsiteY8" fmla="*/ 35581 h 3714160"/>
              <a:gd name="connsiteX9" fmla="*/ 1859660 w 3719945"/>
              <a:gd name="connsiteY9" fmla="*/ 0 h 37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19945" h="3714160">
                <a:moveTo>
                  <a:pt x="1859660" y="0"/>
                </a:moveTo>
                <a:cubicBezTo>
                  <a:pt x="1890607" y="0"/>
                  <a:pt x="1921242" y="11861"/>
                  <a:pt x="1943749" y="35581"/>
                </a:cubicBezTo>
                <a:cubicBezTo>
                  <a:pt x="3684309" y="1770937"/>
                  <a:pt x="3684309" y="1770937"/>
                  <a:pt x="3684309" y="1770937"/>
                </a:cubicBezTo>
                <a:cubicBezTo>
                  <a:pt x="3731824" y="1818379"/>
                  <a:pt x="3731824" y="1895783"/>
                  <a:pt x="3684309" y="1940727"/>
                </a:cubicBezTo>
                <a:cubicBezTo>
                  <a:pt x="1943749" y="3678580"/>
                  <a:pt x="1943749" y="3678580"/>
                  <a:pt x="1943749" y="3678580"/>
                </a:cubicBezTo>
                <a:cubicBezTo>
                  <a:pt x="1898735" y="3726021"/>
                  <a:pt x="1821210" y="3726021"/>
                  <a:pt x="1773695" y="3678580"/>
                </a:cubicBezTo>
                <a:cubicBezTo>
                  <a:pt x="35637" y="1940727"/>
                  <a:pt x="35637" y="1940727"/>
                  <a:pt x="35637" y="1940727"/>
                </a:cubicBezTo>
                <a:cubicBezTo>
                  <a:pt x="-11879" y="1895783"/>
                  <a:pt x="-11879" y="1818379"/>
                  <a:pt x="35637" y="1770937"/>
                </a:cubicBezTo>
                <a:cubicBezTo>
                  <a:pt x="1773695" y="35581"/>
                  <a:pt x="1773695" y="35581"/>
                  <a:pt x="1773695" y="35581"/>
                </a:cubicBezTo>
                <a:cubicBezTo>
                  <a:pt x="1797453" y="11861"/>
                  <a:pt x="1828713" y="0"/>
                  <a:pt x="18596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107288-8018-47F0-AE0B-A330E99D95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1709" y="4573366"/>
            <a:ext cx="1029508" cy="1029508"/>
          </a:xfrm>
          <a:custGeom>
            <a:avLst/>
            <a:gdLst>
              <a:gd name="connsiteX0" fmla="*/ 514754 w 1029508"/>
              <a:gd name="connsiteY0" fmla="*/ 0 h 1029508"/>
              <a:gd name="connsiteX1" fmla="*/ 1029508 w 1029508"/>
              <a:gd name="connsiteY1" fmla="*/ 514754 h 1029508"/>
              <a:gd name="connsiteX2" fmla="*/ 514754 w 1029508"/>
              <a:gd name="connsiteY2" fmla="*/ 1029508 h 1029508"/>
              <a:gd name="connsiteX3" fmla="*/ 0 w 1029508"/>
              <a:gd name="connsiteY3" fmla="*/ 514754 h 1029508"/>
              <a:gd name="connsiteX4" fmla="*/ 514754 w 1029508"/>
              <a:gd name="connsiteY4" fmla="*/ 0 h 1029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508" h="1029508">
                <a:moveTo>
                  <a:pt x="514754" y="0"/>
                </a:moveTo>
                <a:cubicBezTo>
                  <a:pt x="799045" y="0"/>
                  <a:pt x="1029508" y="230463"/>
                  <a:pt x="1029508" y="514754"/>
                </a:cubicBezTo>
                <a:cubicBezTo>
                  <a:pt x="1029508" y="799045"/>
                  <a:pt x="799045" y="1029508"/>
                  <a:pt x="514754" y="1029508"/>
                </a:cubicBezTo>
                <a:cubicBezTo>
                  <a:pt x="230463" y="1029508"/>
                  <a:pt x="0" y="799045"/>
                  <a:pt x="0" y="514754"/>
                </a:cubicBezTo>
                <a:cubicBezTo>
                  <a:pt x="0" y="230463"/>
                  <a:pt x="230463" y="0"/>
                  <a:pt x="5147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E8DDAD-B130-4162-9BB9-0F8AAB4E70BB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2D95B24-9E23-49ED-AF7C-901173F61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063E7C4-18D9-4A95-9AEA-1AB231D5F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8A99DD-7C02-46FB-A4CC-B5A03B459D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95B9460B-D08E-4E33-AC0F-2C92AB85F4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3573315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DA815-4444-415B-A693-54FF5E62B79F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E3C0610-F13F-474C-9DA8-6FCFD872A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C96A8C15-F9B4-4741-8F21-115B71C92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F8C3AD4-677D-4C38-8E59-F2F30B71E7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4050656-71CA-46FE-9541-7D21FCBCBB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330884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0BF64E-7FB7-4659-8208-F0F3E991FB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696" y="669498"/>
            <a:ext cx="5481436" cy="5472909"/>
          </a:xfrm>
          <a:custGeom>
            <a:avLst/>
            <a:gdLst>
              <a:gd name="connsiteX0" fmla="*/ 2740258 w 5481436"/>
              <a:gd name="connsiteY0" fmla="*/ 0 h 5472909"/>
              <a:gd name="connsiteX1" fmla="*/ 2864166 w 5481436"/>
              <a:gd name="connsiteY1" fmla="*/ 52429 h 5472909"/>
              <a:gd name="connsiteX2" fmla="*/ 5428925 w 5481436"/>
              <a:gd name="connsiteY2" fmla="*/ 2609520 h 5472909"/>
              <a:gd name="connsiteX3" fmla="*/ 5428925 w 5481436"/>
              <a:gd name="connsiteY3" fmla="*/ 2859710 h 5472909"/>
              <a:gd name="connsiteX4" fmla="*/ 2864166 w 5481436"/>
              <a:gd name="connsiteY4" fmla="*/ 5420480 h 5472909"/>
              <a:gd name="connsiteX5" fmla="*/ 2613586 w 5481436"/>
              <a:gd name="connsiteY5" fmla="*/ 5420480 h 5472909"/>
              <a:gd name="connsiteX6" fmla="*/ 52512 w 5481436"/>
              <a:gd name="connsiteY6" fmla="*/ 2859710 h 5472909"/>
              <a:gd name="connsiteX7" fmla="*/ 52512 w 5481436"/>
              <a:gd name="connsiteY7" fmla="*/ 2609520 h 5472909"/>
              <a:gd name="connsiteX8" fmla="*/ 2613586 w 5481436"/>
              <a:gd name="connsiteY8" fmla="*/ 52429 h 5472909"/>
              <a:gd name="connsiteX9" fmla="*/ 2740258 w 5481436"/>
              <a:gd name="connsiteY9" fmla="*/ 0 h 54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1436" h="5472909">
                <a:moveTo>
                  <a:pt x="2740258" y="0"/>
                </a:moveTo>
                <a:cubicBezTo>
                  <a:pt x="2785860" y="0"/>
                  <a:pt x="2831001" y="17476"/>
                  <a:pt x="2864166" y="52429"/>
                </a:cubicBezTo>
                <a:cubicBezTo>
                  <a:pt x="5428925" y="2609520"/>
                  <a:pt x="5428925" y="2609520"/>
                  <a:pt x="5428925" y="2609520"/>
                </a:cubicBezTo>
                <a:cubicBezTo>
                  <a:pt x="5498940" y="2679426"/>
                  <a:pt x="5498940" y="2793483"/>
                  <a:pt x="5428925" y="2859710"/>
                </a:cubicBezTo>
                <a:cubicBezTo>
                  <a:pt x="2864166" y="5420480"/>
                  <a:pt x="2864166" y="5420480"/>
                  <a:pt x="2864166" y="5420480"/>
                </a:cubicBezTo>
                <a:cubicBezTo>
                  <a:pt x="2797836" y="5490386"/>
                  <a:pt x="2683601" y="5490386"/>
                  <a:pt x="2613586" y="5420480"/>
                </a:cubicBezTo>
                <a:cubicBezTo>
                  <a:pt x="52512" y="2859710"/>
                  <a:pt x="52512" y="2859710"/>
                  <a:pt x="52512" y="2859710"/>
                </a:cubicBezTo>
                <a:cubicBezTo>
                  <a:pt x="-17503" y="2793483"/>
                  <a:pt x="-17503" y="2679426"/>
                  <a:pt x="52512" y="2609520"/>
                </a:cubicBezTo>
                <a:cubicBezTo>
                  <a:pt x="2613586" y="52429"/>
                  <a:pt x="2613586" y="52429"/>
                  <a:pt x="2613586" y="52429"/>
                </a:cubicBezTo>
                <a:cubicBezTo>
                  <a:pt x="2648594" y="17476"/>
                  <a:pt x="2694656" y="0"/>
                  <a:pt x="27402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D15289-AC60-4F7D-91B3-ACFC7B91E19A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F112EEA6-5747-4011-A539-2AFA945A7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777356C9-75C9-4B10-90ED-E24620D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D9E3A-A980-470F-B551-6E75EB9232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F0913BA5-C32E-4DB7-97C8-50615D209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65753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7BA3FC-1CAA-4F7B-9DAA-C8F9B5A25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1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CBBB892-4AF6-4DAD-ACEF-48208C2BF6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21331" y="1572615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4ADF6C-C88F-4DC2-AB99-EA9D034A23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86713" y="2326307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031D87E-C487-45A5-A6D6-B4ECBD56A6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60279" y="2326307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112F905-67C1-48FC-AB47-5EDD397525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1331" y="3078030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05ACC15-4EB0-40A6-BDC4-5F77771869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86713" y="3831722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97A031F-CF78-43D5-8433-71F3853D11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0279" y="3831722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825936A-0E69-4782-B335-33D60FC5DFB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1331" y="4583445"/>
            <a:ext cx="1355536" cy="1353428"/>
          </a:xfrm>
          <a:custGeom>
            <a:avLst/>
            <a:gdLst>
              <a:gd name="connsiteX0" fmla="*/ 677655 w 1355536"/>
              <a:gd name="connsiteY0" fmla="*/ 0 h 1353428"/>
              <a:gd name="connsiteX1" fmla="*/ 708297 w 1355536"/>
              <a:gd name="connsiteY1" fmla="*/ 12966 h 1353428"/>
              <a:gd name="connsiteX2" fmla="*/ 1342551 w 1355536"/>
              <a:gd name="connsiteY2" fmla="*/ 645324 h 1353428"/>
              <a:gd name="connsiteX3" fmla="*/ 1342551 w 1355536"/>
              <a:gd name="connsiteY3" fmla="*/ 707195 h 1353428"/>
              <a:gd name="connsiteX4" fmla="*/ 708297 w 1355536"/>
              <a:gd name="connsiteY4" fmla="*/ 1340463 h 1353428"/>
              <a:gd name="connsiteX5" fmla="*/ 646329 w 1355536"/>
              <a:gd name="connsiteY5" fmla="*/ 1340463 h 1353428"/>
              <a:gd name="connsiteX6" fmla="*/ 12987 w 1355536"/>
              <a:gd name="connsiteY6" fmla="*/ 707195 h 1353428"/>
              <a:gd name="connsiteX7" fmla="*/ 12987 w 1355536"/>
              <a:gd name="connsiteY7" fmla="*/ 645324 h 1353428"/>
              <a:gd name="connsiteX8" fmla="*/ 646329 w 1355536"/>
              <a:gd name="connsiteY8" fmla="*/ 12966 h 1353428"/>
              <a:gd name="connsiteX9" fmla="*/ 677655 w 1355536"/>
              <a:gd name="connsiteY9" fmla="*/ 0 h 1353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5536" h="1353428">
                <a:moveTo>
                  <a:pt x="677655" y="0"/>
                </a:moveTo>
                <a:cubicBezTo>
                  <a:pt x="688932" y="0"/>
                  <a:pt x="700095" y="4322"/>
                  <a:pt x="708297" y="12966"/>
                </a:cubicBezTo>
                <a:cubicBezTo>
                  <a:pt x="1342551" y="645324"/>
                  <a:pt x="1342551" y="645324"/>
                  <a:pt x="1342551" y="645324"/>
                </a:cubicBezTo>
                <a:cubicBezTo>
                  <a:pt x="1359865" y="662611"/>
                  <a:pt x="1359865" y="690817"/>
                  <a:pt x="1342551" y="707195"/>
                </a:cubicBezTo>
                <a:cubicBezTo>
                  <a:pt x="708297" y="1340463"/>
                  <a:pt x="708297" y="1340463"/>
                  <a:pt x="708297" y="1340463"/>
                </a:cubicBezTo>
                <a:cubicBezTo>
                  <a:pt x="691893" y="1357750"/>
                  <a:pt x="663644" y="1357750"/>
                  <a:pt x="646329" y="1340463"/>
                </a:cubicBezTo>
                <a:cubicBezTo>
                  <a:pt x="12987" y="707195"/>
                  <a:pt x="12987" y="707195"/>
                  <a:pt x="12987" y="707195"/>
                </a:cubicBezTo>
                <a:cubicBezTo>
                  <a:pt x="-4328" y="690817"/>
                  <a:pt x="-4328" y="662611"/>
                  <a:pt x="12987" y="645324"/>
                </a:cubicBezTo>
                <a:cubicBezTo>
                  <a:pt x="646329" y="12966"/>
                  <a:pt x="646329" y="12966"/>
                  <a:pt x="646329" y="12966"/>
                </a:cubicBezTo>
                <a:cubicBezTo>
                  <a:pt x="654987" y="4322"/>
                  <a:pt x="666378" y="0"/>
                  <a:pt x="677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9C71F5-574B-472A-B35C-4BDAAC9CC3BB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F5BDA18-A2BB-4D52-BE9F-58E0973CC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08A1A3D-2826-40DA-AD4D-C15A13B77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E651B7-AC82-418E-A697-97180C927E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D9EB2182-3E02-44D8-99E1-4DCF0573E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65533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4C745BD-2F93-4E24-9A4B-BB79C2207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275" y="1846385"/>
            <a:ext cx="3260084" cy="3255014"/>
          </a:xfrm>
          <a:custGeom>
            <a:avLst/>
            <a:gdLst>
              <a:gd name="connsiteX0" fmla="*/ 1807794 w 3616195"/>
              <a:gd name="connsiteY0" fmla="*/ 0 h 3610571"/>
              <a:gd name="connsiteX1" fmla="*/ 1889539 w 3616195"/>
              <a:gd name="connsiteY1" fmla="*/ 34588 h 3610571"/>
              <a:gd name="connsiteX2" fmla="*/ 3581553 w 3616195"/>
              <a:gd name="connsiteY2" fmla="*/ 1721545 h 3610571"/>
              <a:gd name="connsiteX3" fmla="*/ 3581553 w 3616195"/>
              <a:gd name="connsiteY3" fmla="*/ 1886600 h 3610571"/>
              <a:gd name="connsiteX4" fmla="*/ 1889539 w 3616195"/>
              <a:gd name="connsiteY4" fmla="*/ 3575983 h 3610571"/>
              <a:gd name="connsiteX5" fmla="*/ 1724227 w 3616195"/>
              <a:gd name="connsiteY5" fmla="*/ 3575983 h 3610571"/>
              <a:gd name="connsiteX6" fmla="*/ 34643 w 3616195"/>
              <a:gd name="connsiteY6" fmla="*/ 1886600 h 3610571"/>
              <a:gd name="connsiteX7" fmla="*/ 34643 w 3616195"/>
              <a:gd name="connsiteY7" fmla="*/ 1721545 h 3610571"/>
              <a:gd name="connsiteX8" fmla="*/ 1724227 w 3616195"/>
              <a:gd name="connsiteY8" fmla="*/ 34588 h 3610571"/>
              <a:gd name="connsiteX9" fmla="*/ 1807794 w 3616195"/>
              <a:gd name="connsiteY9" fmla="*/ 0 h 3610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6195" h="3610571">
                <a:moveTo>
                  <a:pt x="1807794" y="0"/>
                </a:moveTo>
                <a:cubicBezTo>
                  <a:pt x="1837879" y="0"/>
                  <a:pt x="1867659" y="11529"/>
                  <a:pt x="1889539" y="34588"/>
                </a:cubicBezTo>
                <a:cubicBezTo>
                  <a:pt x="3581553" y="1721545"/>
                  <a:pt x="3581553" y="1721545"/>
                  <a:pt x="3581553" y="1721545"/>
                </a:cubicBezTo>
                <a:cubicBezTo>
                  <a:pt x="3627743" y="1767663"/>
                  <a:pt x="3627743" y="1842909"/>
                  <a:pt x="3581553" y="1886600"/>
                </a:cubicBezTo>
                <a:cubicBezTo>
                  <a:pt x="1889539" y="3575983"/>
                  <a:pt x="1889539" y="3575983"/>
                  <a:pt x="1889539" y="3575983"/>
                </a:cubicBezTo>
                <a:cubicBezTo>
                  <a:pt x="1845780" y="3622101"/>
                  <a:pt x="1770417" y="3622101"/>
                  <a:pt x="1724227" y="3575983"/>
                </a:cubicBezTo>
                <a:cubicBezTo>
                  <a:pt x="34643" y="1886600"/>
                  <a:pt x="34643" y="1886600"/>
                  <a:pt x="34643" y="1886600"/>
                </a:cubicBezTo>
                <a:cubicBezTo>
                  <a:pt x="-11547" y="1842909"/>
                  <a:pt x="-11547" y="1767663"/>
                  <a:pt x="34643" y="1721545"/>
                </a:cubicBezTo>
                <a:cubicBezTo>
                  <a:pt x="1724227" y="34588"/>
                  <a:pt x="1724227" y="34588"/>
                  <a:pt x="1724227" y="34588"/>
                </a:cubicBezTo>
                <a:cubicBezTo>
                  <a:pt x="1747322" y="11529"/>
                  <a:pt x="1777710" y="0"/>
                  <a:pt x="18077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21D8C1-13B8-4A5F-82D0-29444D286502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5253214F-054E-41BC-B36F-FEF7365F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5E3C941E-3D92-4D7E-A662-14B627951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CC397FF-9655-414B-AD7A-B7C9BF0B21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CAD9629-AABD-49DE-8A4F-155FCFCBC8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3988539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D6F481-BA9C-4835-A522-3B8B5CE064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3925" y="2500604"/>
            <a:ext cx="2030341" cy="1276427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59C166-D89D-4211-B232-7913AC272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6788" y="2112451"/>
            <a:ext cx="1093548" cy="1455575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212FE004-7076-4586-B351-021C9E2CDE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61453" y="2974600"/>
            <a:ext cx="585963" cy="1037564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C50F48-69D3-4364-B71E-CEF0D28F06B5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A9351233-93A3-4D99-9912-3F69B0E8D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EFC2F82-85F8-4FA1-A15C-6C8CB437B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36BF210-608F-4639-A1D9-AE6CCBAC4B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BEC5E6C4-0062-4D3C-A546-54FE3EA79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13550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EA9B4E9-E4C9-447F-AE77-E9E6B2C297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7522" y="1984811"/>
            <a:ext cx="2561230" cy="1604550"/>
          </a:xfrm>
        </p:spPr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24DBFF-0CB0-4AA1-8849-16FCA2B76C4A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3975D1D-1C9E-4F24-AA4D-3E16D162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33E3A0-7FDA-4F82-B1F7-64CAB543D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D35B361-6544-4AC7-9D23-C76BC03009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156FC8DC-5268-4245-ACFD-9CAF796AF5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314562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1B9F0236-4908-4C53-82D0-96B55169C0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7272" y="2511552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8604563-0570-4F81-B7AE-DC8C272AE3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7784" y="2511552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4112E8D2-4D4E-4897-9906-D38CD6901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8296" y="2511552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27026B1-DCCD-405F-9FDA-019DA73EEC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8808" y="2511552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B754B77-2C73-4ABD-B199-B7C7734E9E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7272" y="4274259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75D1227E-0D17-4DF1-9F34-2378230557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67784" y="4274259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26D5EE7-CFFD-4EC5-954D-4EECF5CD03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8296" y="4274259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9FB1692-3FFD-46DD-B83A-3A3B7EB8CD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88808" y="4274259"/>
            <a:ext cx="1645920" cy="1645920"/>
          </a:xfrm>
          <a:custGeom>
            <a:avLst/>
            <a:gdLst>
              <a:gd name="connsiteX0" fmla="*/ 84205 w 1645920"/>
              <a:gd name="connsiteY0" fmla="*/ 0 h 1645920"/>
              <a:gd name="connsiteX1" fmla="*/ 1561715 w 1645920"/>
              <a:gd name="connsiteY1" fmla="*/ 0 h 1645920"/>
              <a:gd name="connsiteX2" fmla="*/ 1645920 w 1645920"/>
              <a:gd name="connsiteY2" fmla="*/ 84205 h 1645920"/>
              <a:gd name="connsiteX3" fmla="*/ 1645920 w 1645920"/>
              <a:gd name="connsiteY3" fmla="*/ 1561715 h 1645920"/>
              <a:gd name="connsiteX4" fmla="*/ 1561715 w 1645920"/>
              <a:gd name="connsiteY4" fmla="*/ 1645920 h 1645920"/>
              <a:gd name="connsiteX5" fmla="*/ 84205 w 1645920"/>
              <a:gd name="connsiteY5" fmla="*/ 1645920 h 1645920"/>
              <a:gd name="connsiteX6" fmla="*/ 0 w 1645920"/>
              <a:gd name="connsiteY6" fmla="*/ 1561715 h 1645920"/>
              <a:gd name="connsiteX7" fmla="*/ 0 w 1645920"/>
              <a:gd name="connsiteY7" fmla="*/ 84205 h 1645920"/>
              <a:gd name="connsiteX8" fmla="*/ 84205 w 1645920"/>
              <a:gd name="connsiteY8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5920" h="1645920">
                <a:moveTo>
                  <a:pt x="84205" y="0"/>
                </a:moveTo>
                <a:lnTo>
                  <a:pt x="1561715" y="0"/>
                </a:lnTo>
                <a:cubicBezTo>
                  <a:pt x="1608220" y="0"/>
                  <a:pt x="1645920" y="37700"/>
                  <a:pt x="1645920" y="84205"/>
                </a:cubicBezTo>
                <a:lnTo>
                  <a:pt x="1645920" y="1561715"/>
                </a:lnTo>
                <a:cubicBezTo>
                  <a:pt x="1645920" y="1608220"/>
                  <a:pt x="1608220" y="1645920"/>
                  <a:pt x="1561715" y="1645920"/>
                </a:cubicBezTo>
                <a:lnTo>
                  <a:pt x="84205" y="1645920"/>
                </a:lnTo>
                <a:cubicBezTo>
                  <a:pt x="37700" y="1645920"/>
                  <a:pt x="0" y="1608220"/>
                  <a:pt x="0" y="1561715"/>
                </a:cubicBezTo>
                <a:lnTo>
                  <a:pt x="0" y="84205"/>
                </a:lnTo>
                <a:cubicBezTo>
                  <a:pt x="0" y="37700"/>
                  <a:pt x="37700" y="0"/>
                  <a:pt x="842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09EB6-C934-4508-8725-C624B4AC5D75}"/>
              </a:ext>
            </a:extLst>
          </p:cNvPr>
          <p:cNvGrpSpPr/>
          <p:nvPr userDrawn="1"/>
        </p:nvGrpSpPr>
        <p:grpSpPr>
          <a:xfrm>
            <a:off x="533950" y="6292312"/>
            <a:ext cx="318164" cy="286672"/>
            <a:chOff x="-7938" y="6350"/>
            <a:chExt cx="465139" cy="4191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B58E24-EBC2-44D4-A8DD-21A64F868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3" y="95250"/>
              <a:ext cx="420688" cy="330200"/>
            </a:xfrm>
            <a:custGeom>
              <a:avLst/>
              <a:gdLst>
                <a:gd name="T0" fmla="*/ 100 w 152"/>
                <a:gd name="T1" fmla="*/ 119 h 119"/>
                <a:gd name="T2" fmla="*/ 13 w 152"/>
                <a:gd name="T3" fmla="*/ 119 h 119"/>
                <a:gd name="T4" fmla="*/ 3 w 152"/>
                <a:gd name="T5" fmla="*/ 105 h 119"/>
                <a:gd name="T6" fmla="*/ 33 w 152"/>
                <a:gd name="T7" fmla="*/ 14 h 119"/>
                <a:gd name="T8" fmla="*/ 52 w 152"/>
                <a:gd name="T9" fmla="*/ 0 h 119"/>
                <a:gd name="T10" fmla="*/ 140 w 152"/>
                <a:gd name="T11" fmla="*/ 0 h 119"/>
                <a:gd name="T12" fmla="*/ 149 w 152"/>
                <a:gd name="T13" fmla="*/ 14 h 119"/>
                <a:gd name="T14" fmla="*/ 119 w 152"/>
                <a:gd name="T15" fmla="*/ 105 h 119"/>
                <a:gd name="T16" fmla="*/ 100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100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9"/>
                    <a:pt x="0" y="113"/>
                    <a:pt x="3" y="105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6" y="6"/>
                    <a:pt x="44" y="0"/>
                    <a:pt x="5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2" y="6"/>
                    <a:pt x="149" y="14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6" y="113"/>
                    <a:pt x="108" y="119"/>
                    <a:pt x="100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B0CC055-5974-4427-A1BB-6A28CCE4F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7938" y="6350"/>
              <a:ext cx="420688" cy="330200"/>
            </a:xfrm>
            <a:custGeom>
              <a:avLst/>
              <a:gdLst>
                <a:gd name="T0" fmla="*/ 52 w 152"/>
                <a:gd name="T1" fmla="*/ 119 h 119"/>
                <a:gd name="T2" fmla="*/ 140 w 152"/>
                <a:gd name="T3" fmla="*/ 119 h 119"/>
                <a:gd name="T4" fmla="*/ 149 w 152"/>
                <a:gd name="T5" fmla="*/ 105 h 119"/>
                <a:gd name="T6" fmla="*/ 119 w 152"/>
                <a:gd name="T7" fmla="*/ 14 h 119"/>
                <a:gd name="T8" fmla="*/ 100 w 152"/>
                <a:gd name="T9" fmla="*/ 0 h 119"/>
                <a:gd name="T10" fmla="*/ 13 w 152"/>
                <a:gd name="T11" fmla="*/ 0 h 119"/>
                <a:gd name="T12" fmla="*/ 3 w 152"/>
                <a:gd name="T13" fmla="*/ 14 h 119"/>
                <a:gd name="T14" fmla="*/ 33 w 152"/>
                <a:gd name="T15" fmla="*/ 105 h 119"/>
                <a:gd name="T16" fmla="*/ 52 w 152"/>
                <a:gd name="T1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19">
                  <a:moveTo>
                    <a:pt x="52" y="119"/>
                  </a:moveTo>
                  <a:cubicBezTo>
                    <a:pt x="140" y="119"/>
                    <a:pt x="140" y="119"/>
                    <a:pt x="140" y="119"/>
                  </a:cubicBezTo>
                  <a:cubicBezTo>
                    <a:pt x="147" y="119"/>
                    <a:pt x="152" y="113"/>
                    <a:pt x="149" y="105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6" y="6"/>
                    <a:pt x="108" y="0"/>
                    <a:pt x="10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6"/>
                    <a:pt x="3" y="14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6" y="113"/>
                    <a:pt x="44" y="119"/>
                    <a:pt x="52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BE74B01-BDA6-4D1B-93B5-C4A5B68AA6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00" y="546556"/>
            <a:ext cx="4330484" cy="56991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A58F9FBC-C0FF-49D1-99E6-85BDE01255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325" y="1117952"/>
            <a:ext cx="4330700" cy="33020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Put little description about title here</a:t>
            </a:r>
          </a:p>
        </p:txBody>
      </p:sp>
    </p:spTree>
    <p:extLst>
      <p:ext uri="{BB962C8B-B14F-4D97-AF65-F5344CB8AC3E}">
        <p14:creationId xmlns:p14="http://schemas.microsoft.com/office/powerpoint/2010/main" val="103918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2C575-60E5-4CD4-BC84-F161F621F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1389-E083-41AA-9662-43B866E72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FBD0C-1258-4FC9-825A-58B54F4DC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A6EFC-6693-4700-961E-94971FB5F23C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29A9C-6E10-4DE6-922A-7F6C29FB9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8190-2B68-4411-8AED-C4B9881A3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C1297-B007-4EED-8055-16F904B32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7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49" r:id="rId3"/>
    <p:sldLayoutId id="2147483656" r:id="rId4"/>
    <p:sldLayoutId id="2147483650" r:id="rId5"/>
    <p:sldLayoutId id="2147483651" r:id="rId6"/>
    <p:sldLayoutId id="2147483657" r:id="rId7"/>
    <p:sldLayoutId id="2147483658" r:id="rId8"/>
    <p:sldLayoutId id="2147483653" r:id="rId9"/>
    <p:sldLayoutId id="214748365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8F7DCD-C34A-4090-94F7-80893C82C3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91679-FABC-4B73-9860-9A7B404F8951}"/>
              </a:ext>
            </a:extLst>
          </p:cNvPr>
          <p:cNvSpPr/>
          <p:nvPr/>
        </p:nvSpPr>
        <p:spPr>
          <a:xfrm>
            <a:off x="1806" y="-1"/>
            <a:ext cx="12188388" cy="68580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833E67-E03C-4588-96BE-577B9069A910}"/>
              </a:ext>
            </a:extLst>
          </p:cNvPr>
          <p:cNvGrpSpPr/>
          <p:nvPr/>
        </p:nvGrpSpPr>
        <p:grpSpPr>
          <a:xfrm>
            <a:off x="6490972" y="-1462069"/>
            <a:ext cx="6704867" cy="8552159"/>
            <a:chOff x="6490973" y="-1462068"/>
            <a:chExt cx="4773858" cy="6089128"/>
          </a:xfrm>
          <a:solidFill>
            <a:schemeClr val="bg2">
              <a:alpha val="10000"/>
            </a:schemeClr>
          </a:solidFill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637A8D8E-0F80-4608-9C6E-0349B86E40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8540" y="615423"/>
              <a:ext cx="3986291" cy="4011637"/>
            </a:xfrm>
            <a:custGeom>
              <a:avLst/>
              <a:gdLst>
                <a:gd name="T0" fmla="*/ 823 w 1647"/>
                <a:gd name="T1" fmla="*/ 1660 h 1660"/>
                <a:gd name="T2" fmla="*/ 733 w 1647"/>
                <a:gd name="T3" fmla="*/ 1623 h 1660"/>
                <a:gd name="T4" fmla="*/ 37 w 1647"/>
                <a:gd name="T5" fmla="*/ 927 h 1660"/>
                <a:gd name="T6" fmla="*/ 0 w 1647"/>
                <a:gd name="T7" fmla="*/ 836 h 1660"/>
                <a:gd name="T8" fmla="*/ 37 w 1647"/>
                <a:gd name="T9" fmla="*/ 746 h 1660"/>
                <a:gd name="T10" fmla="*/ 733 w 1647"/>
                <a:gd name="T11" fmla="*/ 50 h 1660"/>
                <a:gd name="T12" fmla="*/ 914 w 1647"/>
                <a:gd name="T13" fmla="*/ 50 h 1660"/>
                <a:gd name="T14" fmla="*/ 1610 w 1647"/>
                <a:gd name="T15" fmla="*/ 746 h 1660"/>
                <a:gd name="T16" fmla="*/ 1647 w 1647"/>
                <a:gd name="T17" fmla="*/ 836 h 1660"/>
                <a:gd name="T18" fmla="*/ 1610 w 1647"/>
                <a:gd name="T19" fmla="*/ 927 h 1660"/>
                <a:gd name="T20" fmla="*/ 914 w 1647"/>
                <a:gd name="T21" fmla="*/ 1623 h 1660"/>
                <a:gd name="T22" fmla="*/ 823 w 1647"/>
                <a:gd name="T23" fmla="*/ 1660 h 1660"/>
                <a:gd name="T24" fmla="*/ 173 w 1647"/>
                <a:gd name="T25" fmla="*/ 836 h 1660"/>
                <a:gd name="T26" fmla="*/ 823 w 1647"/>
                <a:gd name="T27" fmla="*/ 1487 h 1660"/>
                <a:gd name="T28" fmla="*/ 1474 w 1647"/>
                <a:gd name="T29" fmla="*/ 836 h 1660"/>
                <a:gd name="T30" fmla="*/ 823 w 1647"/>
                <a:gd name="T31" fmla="*/ 186 h 1660"/>
                <a:gd name="T32" fmla="*/ 173 w 1647"/>
                <a:gd name="T33" fmla="*/ 836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7" h="1660">
                  <a:moveTo>
                    <a:pt x="823" y="1660"/>
                  </a:moveTo>
                  <a:cubicBezTo>
                    <a:pt x="789" y="1660"/>
                    <a:pt x="757" y="1647"/>
                    <a:pt x="733" y="1623"/>
                  </a:cubicBezTo>
                  <a:cubicBezTo>
                    <a:pt x="37" y="927"/>
                    <a:pt x="37" y="927"/>
                    <a:pt x="37" y="927"/>
                  </a:cubicBezTo>
                  <a:cubicBezTo>
                    <a:pt x="13" y="903"/>
                    <a:pt x="0" y="871"/>
                    <a:pt x="0" y="836"/>
                  </a:cubicBezTo>
                  <a:cubicBezTo>
                    <a:pt x="0" y="802"/>
                    <a:pt x="13" y="770"/>
                    <a:pt x="37" y="746"/>
                  </a:cubicBezTo>
                  <a:cubicBezTo>
                    <a:pt x="733" y="50"/>
                    <a:pt x="733" y="50"/>
                    <a:pt x="733" y="50"/>
                  </a:cubicBezTo>
                  <a:cubicBezTo>
                    <a:pt x="783" y="0"/>
                    <a:pt x="864" y="0"/>
                    <a:pt x="914" y="50"/>
                  </a:cubicBezTo>
                  <a:cubicBezTo>
                    <a:pt x="1610" y="746"/>
                    <a:pt x="1610" y="746"/>
                    <a:pt x="1610" y="746"/>
                  </a:cubicBezTo>
                  <a:cubicBezTo>
                    <a:pt x="1634" y="770"/>
                    <a:pt x="1647" y="802"/>
                    <a:pt x="1647" y="836"/>
                  </a:cubicBezTo>
                  <a:cubicBezTo>
                    <a:pt x="1647" y="871"/>
                    <a:pt x="1634" y="903"/>
                    <a:pt x="1610" y="927"/>
                  </a:cubicBezTo>
                  <a:cubicBezTo>
                    <a:pt x="914" y="1623"/>
                    <a:pt x="914" y="1623"/>
                    <a:pt x="914" y="1623"/>
                  </a:cubicBezTo>
                  <a:cubicBezTo>
                    <a:pt x="890" y="1647"/>
                    <a:pt x="858" y="1660"/>
                    <a:pt x="823" y="1660"/>
                  </a:cubicBezTo>
                  <a:close/>
                  <a:moveTo>
                    <a:pt x="173" y="836"/>
                  </a:moveTo>
                  <a:cubicBezTo>
                    <a:pt x="823" y="1487"/>
                    <a:pt x="823" y="1487"/>
                    <a:pt x="823" y="1487"/>
                  </a:cubicBezTo>
                  <a:cubicBezTo>
                    <a:pt x="1474" y="836"/>
                    <a:pt x="1474" y="836"/>
                    <a:pt x="1474" y="836"/>
                  </a:cubicBezTo>
                  <a:cubicBezTo>
                    <a:pt x="823" y="186"/>
                    <a:pt x="823" y="186"/>
                    <a:pt x="823" y="186"/>
                  </a:cubicBezTo>
                  <a:lnTo>
                    <a:pt x="173" y="8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schemeClr val="bg1"/>
                </a:solidFill>
              </a:endParaRPr>
            </a:p>
          </p:txBody>
        </p:sp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56AE1D4B-5AA1-4AC1-9D50-3B4BA2CB7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0973" y="-1462068"/>
              <a:ext cx="4494213" cy="4522788"/>
            </a:xfrm>
            <a:custGeom>
              <a:avLst/>
              <a:gdLst>
                <a:gd name="T0" fmla="*/ 823 w 1647"/>
                <a:gd name="T1" fmla="*/ 1660 h 1660"/>
                <a:gd name="T2" fmla="*/ 733 w 1647"/>
                <a:gd name="T3" fmla="*/ 1623 h 1660"/>
                <a:gd name="T4" fmla="*/ 37 w 1647"/>
                <a:gd name="T5" fmla="*/ 927 h 1660"/>
                <a:gd name="T6" fmla="*/ 0 w 1647"/>
                <a:gd name="T7" fmla="*/ 836 h 1660"/>
                <a:gd name="T8" fmla="*/ 37 w 1647"/>
                <a:gd name="T9" fmla="*/ 746 h 1660"/>
                <a:gd name="T10" fmla="*/ 733 w 1647"/>
                <a:gd name="T11" fmla="*/ 50 h 1660"/>
                <a:gd name="T12" fmla="*/ 914 w 1647"/>
                <a:gd name="T13" fmla="*/ 50 h 1660"/>
                <a:gd name="T14" fmla="*/ 1610 w 1647"/>
                <a:gd name="T15" fmla="*/ 746 h 1660"/>
                <a:gd name="T16" fmla="*/ 1647 w 1647"/>
                <a:gd name="T17" fmla="*/ 836 h 1660"/>
                <a:gd name="T18" fmla="*/ 1610 w 1647"/>
                <a:gd name="T19" fmla="*/ 927 h 1660"/>
                <a:gd name="T20" fmla="*/ 914 w 1647"/>
                <a:gd name="T21" fmla="*/ 1623 h 1660"/>
                <a:gd name="T22" fmla="*/ 823 w 1647"/>
                <a:gd name="T23" fmla="*/ 1660 h 1660"/>
                <a:gd name="T24" fmla="*/ 173 w 1647"/>
                <a:gd name="T25" fmla="*/ 836 h 1660"/>
                <a:gd name="T26" fmla="*/ 823 w 1647"/>
                <a:gd name="T27" fmla="*/ 1487 h 1660"/>
                <a:gd name="T28" fmla="*/ 1474 w 1647"/>
                <a:gd name="T29" fmla="*/ 836 h 1660"/>
                <a:gd name="T30" fmla="*/ 823 w 1647"/>
                <a:gd name="T31" fmla="*/ 186 h 1660"/>
                <a:gd name="T32" fmla="*/ 173 w 1647"/>
                <a:gd name="T33" fmla="*/ 836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7" h="1660">
                  <a:moveTo>
                    <a:pt x="823" y="1660"/>
                  </a:moveTo>
                  <a:cubicBezTo>
                    <a:pt x="789" y="1660"/>
                    <a:pt x="757" y="1647"/>
                    <a:pt x="733" y="1623"/>
                  </a:cubicBezTo>
                  <a:cubicBezTo>
                    <a:pt x="37" y="927"/>
                    <a:pt x="37" y="927"/>
                    <a:pt x="37" y="927"/>
                  </a:cubicBezTo>
                  <a:cubicBezTo>
                    <a:pt x="13" y="903"/>
                    <a:pt x="0" y="871"/>
                    <a:pt x="0" y="836"/>
                  </a:cubicBezTo>
                  <a:cubicBezTo>
                    <a:pt x="0" y="802"/>
                    <a:pt x="13" y="770"/>
                    <a:pt x="37" y="746"/>
                  </a:cubicBezTo>
                  <a:cubicBezTo>
                    <a:pt x="733" y="50"/>
                    <a:pt x="733" y="50"/>
                    <a:pt x="733" y="50"/>
                  </a:cubicBezTo>
                  <a:cubicBezTo>
                    <a:pt x="783" y="0"/>
                    <a:pt x="864" y="0"/>
                    <a:pt x="914" y="50"/>
                  </a:cubicBezTo>
                  <a:cubicBezTo>
                    <a:pt x="1610" y="746"/>
                    <a:pt x="1610" y="746"/>
                    <a:pt x="1610" y="746"/>
                  </a:cubicBezTo>
                  <a:cubicBezTo>
                    <a:pt x="1634" y="770"/>
                    <a:pt x="1647" y="802"/>
                    <a:pt x="1647" y="836"/>
                  </a:cubicBezTo>
                  <a:cubicBezTo>
                    <a:pt x="1647" y="871"/>
                    <a:pt x="1634" y="903"/>
                    <a:pt x="1610" y="927"/>
                  </a:cubicBezTo>
                  <a:cubicBezTo>
                    <a:pt x="914" y="1623"/>
                    <a:pt x="914" y="1623"/>
                    <a:pt x="914" y="1623"/>
                  </a:cubicBezTo>
                  <a:cubicBezTo>
                    <a:pt x="890" y="1647"/>
                    <a:pt x="858" y="1660"/>
                    <a:pt x="823" y="1660"/>
                  </a:cubicBezTo>
                  <a:close/>
                  <a:moveTo>
                    <a:pt x="173" y="836"/>
                  </a:moveTo>
                  <a:cubicBezTo>
                    <a:pt x="823" y="1487"/>
                    <a:pt x="823" y="1487"/>
                    <a:pt x="823" y="1487"/>
                  </a:cubicBezTo>
                  <a:cubicBezTo>
                    <a:pt x="1474" y="836"/>
                    <a:pt x="1474" y="836"/>
                    <a:pt x="1474" y="836"/>
                  </a:cubicBezTo>
                  <a:cubicBezTo>
                    <a:pt x="823" y="186"/>
                    <a:pt x="823" y="186"/>
                    <a:pt x="823" y="186"/>
                  </a:cubicBezTo>
                  <a:lnTo>
                    <a:pt x="173" y="8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BD12A33-A868-4144-BA9F-FBFA13409DB5}"/>
              </a:ext>
            </a:extLst>
          </p:cNvPr>
          <p:cNvSpPr/>
          <p:nvPr/>
        </p:nvSpPr>
        <p:spPr>
          <a:xfrm>
            <a:off x="4174217" y="5819459"/>
            <a:ext cx="4572000" cy="83099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altLang="ko-KR" sz="2400" b="1" dirty="0">
                <a:ln/>
                <a:solidFill>
                  <a:schemeClr val="bg1"/>
                </a:solidFill>
                <a:latin typeface="Bahnschrift Light Condensed" panose="020B0502040204020203" pitchFamily="34" charset="0"/>
                <a:ea typeface="맑은 고딕" pitchFamily="50" charset="-127"/>
              </a:rPr>
              <a:t>Oleh : Putu Mas Anggita Putra</a:t>
            </a:r>
          </a:p>
          <a:p>
            <a:pPr lvl="0" algn="ctr"/>
            <a:r>
              <a:rPr lang="en-US" altLang="ko-KR" sz="2400" b="1" dirty="0">
                <a:ln/>
                <a:solidFill>
                  <a:schemeClr val="bg1"/>
                </a:solidFill>
                <a:latin typeface="Bahnschrift Light Condensed" panose="020B0502040204020203" pitchFamily="34" charset="0"/>
                <a:ea typeface="맑은 고딕" pitchFamily="50" charset="-127"/>
              </a:rPr>
              <a:t>1708561007</a:t>
            </a:r>
            <a:endParaRPr lang="en-US" altLang="ko-KR" sz="2400" b="1" dirty="0">
              <a:ln/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7DC590-BD53-4487-919D-F4E62CEB947A}"/>
              </a:ext>
            </a:extLst>
          </p:cNvPr>
          <p:cNvSpPr txBox="1"/>
          <p:nvPr/>
        </p:nvSpPr>
        <p:spPr>
          <a:xfrm>
            <a:off x="1148125" y="2220698"/>
            <a:ext cx="9856206" cy="1938992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ko-KR" sz="4000" b="1" dirty="0">
                <a:ln/>
                <a:solidFill>
                  <a:schemeClr val="bg1"/>
                </a:solidFill>
                <a:latin typeface="Bahnschrift Light Condensed" panose="020B0502040204020203" pitchFamily="34" charset="0"/>
                <a:cs typeface="Arial" pitchFamily="34" charset="0"/>
              </a:rPr>
              <a:t>TUGAS FINAL PROJECT PRAKTIKUM WEB A</a:t>
            </a:r>
          </a:p>
          <a:p>
            <a:pPr algn="ctr"/>
            <a:r>
              <a:rPr lang="en-US" altLang="ko-KR" sz="4000" b="1" dirty="0">
                <a:ln/>
                <a:solidFill>
                  <a:schemeClr val="bg1"/>
                </a:solidFill>
                <a:latin typeface="Bahnschrift Light Condensed" panose="020B0502040204020203" pitchFamily="34" charset="0"/>
                <a:cs typeface="Arial" pitchFamily="34" charset="0"/>
              </a:rPr>
              <a:t>RANCANG BANGUN SISTEM PERPUSTAKAAN </a:t>
            </a:r>
          </a:p>
          <a:p>
            <a:pPr algn="ctr"/>
            <a:r>
              <a:rPr lang="en-US" altLang="ko-KR" sz="4000" b="1" dirty="0">
                <a:ln/>
                <a:solidFill>
                  <a:schemeClr val="bg1"/>
                </a:solidFill>
                <a:latin typeface="Bahnschrift Light Condensed" panose="020B0502040204020203" pitchFamily="34" charset="0"/>
                <a:cs typeface="Arial" pitchFamily="34" charset="0"/>
              </a:rPr>
              <a:t>BERBASIS WEB </a:t>
            </a:r>
          </a:p>
        </p:txBody>
      </p:sp>
      <p:pic>
        <p:nvPicPr>
          <p:cNvPr id="22" name="Picture 21" descr="C:\Users\user\Pictures\Logo-Universitas-Udayana-Bali.png">
            <a:extLst>
              <a:ext uri="{FF2B5EF4-FFF2-40B4-BE49-F238E27FC236}">
                <a16:creationId xmlns:a16="http://schemas.microsoft.com/office/drawing/2014/main" id="{6F2B15CB-43CB-4014-8AA0-2AF694DBB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57" y="198868"/>
            <a:ext cx="1049596" cy="935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48D527-3C71-472B-8969-79282D8DB957}"/>
              </a:ext>
            </a:extLst>
          </p:cNvPr>
          <p:cNvCxnSpPr/>
          <p:nvPr/>
        </p:nvCxnSpPr>
        <p:spPr>
          <a:xfrm>
            <a:off x="720678" y="52589"/>
            <a:ext cx="0" cy="5760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EE9ACF8-3C39-4F3B-AB8A-8B00E5DDF668}"/>
              </a:ext>
            </a:extLst>
          </p:cNvPr>
          <p:cNvSpPr/>
          <p:nvPr/>
        </p:nvSpPr>
        <p:spPr>
          <a:xfrm>
            <a:off x="1232700" y="196482"/>
            <a:ext cx="5373052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just"/>
            <a:r>
              <a:rPr lang="en-US" altLang="ko-KR" sz="1600" b="1" dirty="0">
                <a:ln/>
                <a:solidFill>
                  <a:schemeClr val="bg1"/>
                </a:solidFill>
              </a:rPr>
              <a:t>Program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Studi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Teknik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Informatika</a:t>
            </a:r>
            <a:endParaRPr lang="en-US" altLang="ko-KR" sz="1600" b="1" dirty="0">
              <a:ln/>
              <a:solidFill>
                <a:schemeClr val="bg1"/>
              </a:solidFill>
            </a:endParaRPr>
          </a:p>
          <a:p>
            <a:pPr lvl="0" algn="just"/>
            <a:r>
              <a:rPr lang="en-US" altLang="ko-KR" sz="1600" b="1" dirty="0" err="1">
                <a:ln/>
                <a:solidFill>
                  <a:schemeClr val="bg1"/>
                </a:solidFill>
              </a:rPr>
              <a:t>Fakultas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Matematika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dan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Ilmu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Pengetahuan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Alam</a:t>
            </a:r>
            <a:endParaRPr lang="en-US" altLang="ko-KR" sz="1600" b="1" dirty="0">
              <a:ln/>
              <a:solidFill>
                <a:schemeClr val="bg1"/>
              </a:solidFill>
            </a:endParaRPr>
          </a:p>
          <a:p>
            <a:pPr lvl="0" algn="just"/>
            <a:r>
              <a:rPr lang="en-US" altLang="ko-KR" sz="1600" b="1" dirty="0" err="1">
                <a:ln/>
                <a:solidFill>
                  <a:schemeClr val="bg1"/>
                </a:solidFill>
              </a:rPr>
              <a:t>Universitas</a:t>
            </a:r>
            <a:r>
              <a:rPr lang="en-US" altLang="ko-KR" sz="1600" b="1" dirty="0">
                <a:ln/>
                <a:solidFill>
                  <a:schemeClr val="bg1"/>
                </a:solidFill>
              </a:rPr>
              <a:t> </a:t>
            </a:r>
            <a:r>
              <a:rPr lang="en-US" altLang="ko-KR" sz="1600" b="1" dirty="0" err="1">
                <a:ln/>
                <a:solidFill>
                  <a:schemeClr val="bg1"/>
                </a:solidFill>
              </a:rPr>
              <a:t>Udayana</a:t>
            </a:r>
            <a:endParaRPr lang="en-US" altLang="ko-KR" sz="1600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F. </a:t>
            </a:r>
            <a:r>
              <a:rPr lang="en-US" b="1" dirty="0" err="1"/>
              <a:t>Tentang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551" y="1383849"/>
            <a:ext cx="4311622" cy="522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5208413" y="4424862"/>
            <a:ext cx="6196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r>
              <a:rPr lang="en-US" dirty="0"/>
              <a:t> yang </a:t>
            </a:r>
            <a:r>
              <a:rPr lang="en-US" dirty="0" err="1"/>
              <a:t>meliputi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-Sejarah </a:t>
            </a:r>
            <a:r>
              <a:rPr lang="en-US" dirty="0" err="1"/>
              <a:t>perpustakaan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Visi</a:t>
            </a:r>
            <a:r>
              <a:rPr lang="en-US" dirty="0"/>
              <a:t> &amp; </a:t>
            </a:r>
            <a:r>
              <a:rPr lang="en-US" dirty="0" err="1"/>
              <a:t>misi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r>
              <a:rPr lang="en-US" dirty="0"/>
              <a:t> </a:t>
            </a:r>
            <a:r>
              <a:rPr lang="en-US" dirty="0" err="1"/>
              <a:t>pengurus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2399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5919411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G.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17" y="1435464"/>
            <a:ext cx="4681388" cy="5282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4864005" y="5919411"/>
            <a:ext cx="6196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memanage</a:t>
            </a:r>
            <a:r>
              <a:rPr lang="en-US" dirty="0"/>
              <a:t> dan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perpustakaan.Dimana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data dan </a:t>
            </a:r>
            <a:r>
              <a:rPr lang="en-US" dirty="0" err="1"/>
              <a:t>mengunggah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053944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5919411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H. </a:t>
            </a:r>
            <a:r>
              <a:rPr lang="en-US" b="1" dirty="0" err="1"/>
              <a:t>Aktivitas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617" y="1383849"/>
            <a:ext cx="4681388" cy="5228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5066533" y="4204046"/>
            <a:ext cx="6897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record data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dipinjam</a:t>
            </a:r>
            <a:r>
              <a:rPr lang="en-US" dirty="0"/>
              <a:t> oleh user pada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diamana</a:t>
            </a:r>
            <a:r>
              <a:rPr lang="en-US" dirty="0"/>
              <a:t> </a:t>
            </a:r>
            <a:r>
              <a:rPr lang="en-US" dirty="0" err="1"/>
              <a:t>disana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tertera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dan </a:t>
            </a:r>
            <a:r>
              <a:rPr lang="en-US" dirty="0" err="1"/>
              <a:t>pengembalian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diajukan</a:t>
            </a:r>
            <a:r>
              <a:rPr lang="en-US" dirty="0"/>
              <a:t> dan </a:t>
            </a:r>
            <a:r>
              <a:rPr lang="en-US" dirty="0" err="1"/>
              <a:t>statusnya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valid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proses </a:t>
            </a:r>
            <a:r>
              <a:rPr lang="en-US" dirty="0" err="1"/>
              <a:t>peminjaman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39601C-E726-4E0C-9AC4-F9F9C76A9C72}"/>
              </a:ext>
            </a:extLst>
          </p:cNvPr>
          <p:cNvSpPr txBox="1"/>
          <p:nvPr/>
        </p:nvSpPr>
        <p:spPr>
          <a:xfrm>
            <a:off x="5066533" y="5973094"/>
            <a:ext cx="689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Terakhir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logout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0549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956211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1153524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Login 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475" y="1778704"/>
            <a:ext cx="3986291" cy="4790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4451134" y="4248962"/>
            <a:ext cx="5152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Proses login admin yang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pada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oleh super admin.</a:t>
            </a:r>
          </a:p>
          <a:p>
            <a:pPr algn="just"/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Email (Varchar 255)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Password (Varchar 255) </a:t>
            </a:r>
            <a:r>
              <a:rPr lang="en-US" dirty="0" err="1"/>
              <a:t>menggunakan</a:t>
            </a:r>
            <a:r>
              <a:rPr lang="en-US" dirty="0"/>
              <a:t> function MD5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enkripsi</a:t>
            </a:r>
            <a:r>
              <a:rPr lang="en-US" dirty="0"/>
              <a:t> &amp; </a:t>
            </a:r>
            <a:r>
              <a:rPr lang="en-US" dirty="0" err="1"/>
              <a:t>dekripsi</a:t>
            </a:r>
            <a:r>
              <a:rPr lang="en-US" dirty="0"/>
              <a:t> password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C9A4BF-1AAA-4C7F-B2DC-C7531942C6E4}"/>
              </a:ext>
            </a:extLst>
          </p:cNvPr>
          <p:cNvSpPr txBox="1"/>
          <p:nvPr/>
        </p:nvSpPr>
        <p:spPr>
          <a:xfrm>
            <a:off x="1345907" y="3715657"/>
            <a:ext cx="19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12345</a:t>
            </a:r>
          </a:p>
        </p:txBody>
      </p:sp>
    </p:spTree>
    <p:extLst>
      <p:ext uri="{BB962C8B-B14F-4D97-AF65-F5344CB8AC3E}">
        <p14:creationId xmlns:p14="http://schemas.microsoft.com/office/powerpoint/2010/main" val="1603092818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3867150" y="0"/>
            <a:ext cx="832485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122218"/>
            <a:ext cx="40379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2F37D-A0BD-4F51-9217-0B76350AAC50}"/>
              </a:ext>
            </a:extLst>
          </p:cNvPr>
          <p:cNvSpPr txBox="1"/>
          <p:nvPr/>
        </p:nvSpPr>
        <p:spPr>
          <a:xfrm>
            <a:off x="226060" y="799326"/>
            <a:ext cx="24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Dashboard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A379-A77D-4267-8974-BDAB3EBF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2" y="1399723"/>
            <a:ext cx="5424686" cy="5280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CFDC76-16FA-482B-98A2-973457586110}"/>
              </a:ext>
            </a:extLst>
          </p:cNvPr>
          <p:cNvSpPr/>
          <p:nvPr/>
        </p:nvSpPr>
        <p:spPr>
          <a:xfrm>
            <a:off x="5872048" y="329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dashboard </a:t>
            </a:r>
            <a:r>
              <a:rPr lang="en-US" dirty="0" err="1"/>
              <a:t>apabila</a:t>
            </a:r>
            <a:r>
              <a:rPr lang="en-US" dirty="0"/>
              <a:t> login </a:t>
            </a:r>
            <a:r>
              <a:rPr lang="en-US" dirty="0" err="1"/>
              <a:t>sebagai</a:t>
            </a:r>
            <a:r>
              <a:rPr lang="en-US" dirty="0"/>
              <a:t> admin, pada admin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-Management </a:t>
            </a:r>
            <a:r>
              <a:rPr lang="en-US" dirty="0" err="1"/>
              <a:t>Buku</a:t>
            </a:r>
            <a:r>
              <a:rPr lang="en-US" dirty="0"/>
              <a:t> page </a:t>
            </a:r>
            <a:r>
              <a:rPr lang="en-US" dirty="0" err="1"/>
              <a:t>untuk</a:t>
            </a:r>
            <a:r>
              <a:rPr lang="en-US" dirty="0"/>
              <a:t> proses crud admin </a:t>
            </a:r>
            <a:r>
              <a:rPr lang="en-US" dirty="0" err="1"/>
              <a:t>menginputkan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pada </a:t>
            </a:r>
            <a:r>
              <a:rPr lang="en-US" dirty="0" err="1"/>
              <a:t>sistem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masuk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dan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validasi</a:t>
            </a:r>
            <a:r>
              <a:rPr lang="en-US" dirty="0"/>
              <a:t> agar proses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user</a:t>
            </a:r>
          </a:p>
          <a:p>
            <a:pPr algn="just"/>
            <a:r>
              <a:rPr lang="en-US" dirty="0"/>
              <a:t>-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logout</a:t>
            </a:r>
          </a:p>
        </p:txBody>
      </p:sp>
    </p:spTree>
    <p:extLst>
      <p:ext uri="{BB962C8B-B14F-4D97-AF65-F5344CB8AC3E}">
        <p14:creationId xmlns:p14="http://schemas.microsoft.com/office/powerpoint/2010/main" val="332520253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3867150" y="0"/>
            <a:ext cx="832485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122218"/>
            <a:ext cx="40379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2F37D-A0BD-4F51-9217-0B76350AAC50}"/>
              </a:ext>
            </a:extLst>
          </p:cNvPr>
          <p:cNvSpPr txBox="1"/>
          <p:nvPr/>
        </p:nvSpPr>
        <p:spPr>
          <a:xfrm>
            <a:off x="226060" y="799326"/>
            <a:ext cx="24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C. Data </a:t>
            </a:r>
            <a:r>
              <a:rPr lang="en-US" b="1" dirty="0" err="1"/>
              <a:t>Buku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A379-A77D-4267-8974-BDAB3EBF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52" y="1445237"/>
            <a:ext cx="5424686" cy="5189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CFDC76-16FA-482B-98A2-973457586110}"/>
              </a:ext>
            </a:extLst>
          </p:cNvPr>
          <p:cNvSpPr/>
          <p:nvPr/>
        </p:nvSpPr>
        <p:spPr>
          <a:xfrm>
            <a:off x="5872319" y="43267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CRUD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button input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dan </a:t>
            </a:r>
            <a:r>
              <a:rPr lang="en-US" dirty="0" err="1"/>
              <a:t>nantinya</a:t>
            </a:r>
            <a:r>
              <a:rPr lang="en-US" dirty="0"/>
              <a:t> data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pada page, </a:t>
            </a:r>
            <a:r>
              <a:rPr lang="en-US" dirty="0" err="1"/>
              <a:t>lalu</a:t>
            </a:r>
            <a:r>
              <a:rPr lang="en-US" dirty="0"/>
              <a:t>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dan </a:t>
            </a:r>
            <a:r>
              <a:rPr lang="en-US" dirty="0" err="1"/>
              <a:t>menghapus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pada proses input data </a:t>
            </a:r>
            <a:r>
              <a:rPr lang="en-US" dirty="0" err="1"/>
              <a:t>buku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</a:t>
            </a:r>
            <a:r>
              <a:rPr lang="en-US" dirty="0" err="1"/>
              <a:t>buku</a:t>
            </a:r>
            <a:r>
              <a:rPr lang="en-US" dirty="0"/>
              <a:t> juga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disorting</a:t>
            </a:r>
            <a:r>
              <a:rPr lang="en-US" dirty="0"/>
              <a:t> dan di search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keyword dan </a:t>
            </a:r>
            <a:r>
              <a:rPr lang="en-US" dirty="0" err="1"/>
              <a:t>kategori</a:t>
            </a:r>
            <a:r>
              <a:rPr lang="en-US" dirty="0"/>
              <a:t> pada </a:t>
            </a:r>
            <a:r>
              <a:rPr lang="en-US" dirty="0" err="1"/>
              <a:t>buku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022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3867150" y="0"/>
            <a:ext cx="832485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122218"/>
            <a:ext cx="40379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2F37D-A0BD-4F51-9217-0B76350AAC50}"/>
              </a:ext>
            </a:extLst>
          </p:cNvPr>
          <p:cNvSpPr txBox="1"/>
          <p:nvPr/>
        </p:nvSpPr>
        <p:spPr>
          <a:xfrm>
            <a:off x="226060" y="799326"/>
            <a:ext cx="24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D. Input Data </a:t>
            </a:r>
            <a:r>
              <a:rPr lang="en-US" b="1" dirty="0" err="1"/>
              <a:t>Buku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A379-A77D-4267-8974-BDAB3EBF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674" y="1445237"/>
            <a:ext cx="3746519" cy="5189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CFDC76-16FA-482B-98A2-973457586110}"/>
              </a:ext>
            </a:extLst>
          </p:cNvPr>
          <p:cNvSpPr/>
          <p:nvPr/>
        </p:nvSpPr>
        <p:spPr>
          <a:xfrm>
            <a:off x="4370852" y="47982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err="1"/>
              <a:t>Apabila</a:t>
            </a:r>
            <a:r>
              <a:rPr lang="en-US" dirty="0"/>
              <a:t> admin </a:t>
            </a:r>
            <a:r>
              <a:rPr lang="en-US" dirty="0" err="1"/>
              <a:t>mengimput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 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sesuai</a:t>
            </a:r>
            <a:r>
              <a:rPr lang="en-US" dirty="0"/>
              <a:t> form </a:t>
            </a:r>
            <a:r>
              <a:rPr lang="en-US" dirty="0" err="1"/>
              <a:t>tersebut</a:t>
            </a:r>
            <a:r>
              <a:rPr lang="en-US" dirty="0"/>
              <a:t> yang </a:t>
            </a:r>
            <a:r>
              <a:rPr lang="en-US" dirty="0" err="1"/>
              <a:t>dimana</a:t>
            </a:r>
            <a:r>
              <a:rPr lang="en-US" dirty="0"/>
              <a:t> data </a:t>
            </a:r>
            <a:r>
              <a:rPr lang="en-US" dirty="0" err="1"/>
              <a:t>disimpan</a:t>
            </a:r>
            <a:r>
              <a:rPr lang="en-US" dirty="0"/>
              <a:t> pada database </a:t>
            </a:r>
            <a:r>
              <a:rPr lang="en-US" dirty="0" err="1"/>
              <a:t>perpustakan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06C09-822A-4717-B476-3CEADA9BEC6E}"/>
              </a:ext>
            </a:extLst>
          </p:cNvPr>
          <p:cNvSpPr/>
          <p:nvPr/>
        </p:nvSpPr>
        <p:spPr>
          <a:xfrm>
            <a:off x="4370852" y="5952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upload </a:t>
            </a:r>
            <a:r>
              <a:rPr lang="en-US" dirty="0" err="1"/>
              <a:t>kabar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cover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sampul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pada </a:t>
            </a:r>
            <a:r>
              <a:rPr lang="en-US" dirty="0" err="1"/>
              <a:t>buku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5075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3867150" y="0"/>
            <a:ext cx="832485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122218"/>
            <a:ext cx="40379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2F37D-A0BD-4F51-9217-0B76350AAC50}"/>
              </a:ext>
            </a:extLst>
          </p:cNvPr>
          <p:cNvSpPr txBox="1"/>
          <p:nvPr/>
        </p:nvSpPr>
        <p:spPr>
          <a:xfrm>
            <a:off x="226060" y="799326"/>
            <a:ext cx="24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E. </a:t>
            </a:r>
            <a:r>
              <a:rPr lang="en-US" b="1" dirty="0" err="1"/>
              <a:t>Kategori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A379-A77D-4267-8974-BDAB3EBF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51" y="1476434"/>
            <a:ext cx="4037965" cy="51219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CFDC76-16FA-482B-98A2-973457586110}"/>
              </a:ext>
            </a:extLst>
          </p:cNvPr>
          <p:cNvSpPr/>
          <p:nvPr/>
        </p:nvSpPr>
        <p:spPr>
          <a:xfrm>
            <a:off x="4261916" y="58406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/>
              <a:t>Akan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 pada </a:t>
            </a:r>
            <a:r>
              <a:rPr lang="en-US" dirty="0" err="1"/>
              <a:t>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5185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3867150" y="0"/>
            <a:ext cx="832485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122218"/>
            <a:ext cx="40379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Admin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2F37D-A0BD-4F51-9217-0B76350AAC50}"/>
              </a:ext>
            </a:extLst>
          </p:cNvPr>
          <p:cNvSpPr txBox="1"/>
          <p:nvPr/>
        </p:nvSpPr>
        <p:spPr>
          <a:xfrm>
            <a:off x="226060" y="799326"/>
            <a:ext cx="24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F. </a:t>
            </a:r>
            <a:r>
              <a:rPr lang="en-US" b="1" dirty="0" err="1"/>
              <a:t>Peminjaman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5A379-A77D-4267-8974-BDAB3EBF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897" y="1310391"/>
            <a:ext cx="4860366" cy="39454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9D3BC0-60F3-4B83-A587-D366AAB78BF4}"/>
              </a:ext>
            </a:extLst>
          </p:cNvPr>
          <p:cNvSpPr txBox="1"/>
          <p:nvPr/>
        </p:nvSpPr>
        <p:spPr>
          <a:xfrm>
            <a:off x="2142782" y="6145228"/>
            <a:ext cx="10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4F7A5-2352-4866-BA68-AB0BAB424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1502" y="1310391"/>
            <a:ext cx="4860366" cy="394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0411-B6D2-4977-9146-3DF57BEB25DF}"/>
              </a:ext>
            </a:extLst>
          </p:cNvPr>
          <p:cNvSpPr txBox="1"/>
          <p:nvPr/>
        </p:nvSpPr>
        <p:spPr>
          <a:xfrm>
            <a:off x="9010624" y="6145228"/>
            <a:ext cx="1038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92050-185F-4A66-A995-EB3A0281E8D1}"/>
              </a:ext>
            </a:extLst>
          </p:cNvPr>
          <p:cNvSpPr txBox="1"/>
          <p:nvPr/>
        </p:nvSpPr>
        <p:spPr>
          <a:xfrm>
            <a:off x="4010025" y="5288732"/>
            <a:ext cx="4171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Admin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memvalidasi</a:t>
            </a:r>
            <a:r>
              <a:rPr lang="en-US" dirty="0"/>
              <a:t> data </a:t>
            </a:r>
            <a:r>
              <a:rPr lang="en-US" dirty="0" err="1"/>
              <a:t>peminjaman</a:t>
            </a:r>
            <a:r>
              <a:rPr lang="en-US" dirty="0"/>
              <a:t> oleh user agar proses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01064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838700" y="0"/>
            <a:ext cx="735330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52979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Super Admin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A4858-69FA-40EC-8F3A-ECCD66261A27}"/>
              </a:ext>
            </a:extLst>
          </p:cNvPr>
          <p:cNvSpPr txBox="1"/>
          <p:nvPr/>
        </p:nvSpPr>
        <p:spPr>
          <a:xfrm>
            <a:off x="223952" y="1009850"/>
            <a:ext cx="266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Login Super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7926E-D598-448C-B083-D63CFC84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475" y="1576552"/>
            <a:ext cx="3986291" cy="5035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C9BEA-F29B-4516-BF5A-EDCA2BCF2F13}"/>
              </a:ext>
            </a:extLst>
          </p:cNvPr>
          <p:cNvSpPr txBox="1"/>
          <p:nvPr/>
        </p:nvSpPr>
        <p:spPr>
          <a:xfrm>
            <a:off x="4451134" y="4105288"/>
            <a:ext cx="5152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Proses login Super admin yang </a:t>
            </a:r>
            <a:r>
              <a:rPr lang="en-US" dirty="0" err="1"/>
              <a:t>dimana</a:t>
            </a:r>
            <a:r>
              <a:rPr lang="en-US" dirty="0"/>
              <a:t> super admin </a:t>
            </a:r>
            <a:r>
              <a:rPr lang="en-US" dirty="0" err="1"/>
              <a:t>adalah</a:t>
            </a:r>
            <a:r>
              <a:rPr lang="en-US" dirty="0"/>
              <a:t> orang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pemilik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Email (Varchar 255)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Password (Varchar 255) </a:t>
            </a:r>
            <a:r>
              <a:rPr lang="en-US" dirty="0" err="1"/>
              <a:t>menggunakan</a:t>
            </a:r>
            <a:r>
              <a:rPr lang="en-US" dirty="0"/>
              <a:t> function MD5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enkripsi</a:t>
            </a:r>
            <a:r>
              <a:rPr lang="en-US" dirty="0"/>
              <a:t> &amp; </a:t>
            </a:r>
            <a:r>
              <a:rPr lang="en-US" dirty="0" err="1"/>
              <a:t>dekripsi</a:t>
            </a:r>
            <a:r>
              <a:rPr lang="en-US" dirty="0"/>
              <a:t>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3272C-9EAF-4958-9B29-31AC2743756F}"/>
              </a:ext>
            </a:extLst>
          </p:cNvPr>
          <p:cNvSpPr txBox="1"/>
          <p:nvPr/>
        </p:nvSpPr>
        <p:spPr>
          <a:xfrm>
            <a:off x="1271934" y="3556000"/>
            <a:ext cx="19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12345</a:t>
            </a:r>
          </a:p>
        </p:txBody>
      </p:sp>
    </p:spTree>
    <p:extLst>
      <p:ext uri="{BB962C8B-B14F-4D97-AF65-F5344CB8AC3E}">
        <p14:creationId xmlns:p14="http://schemas.microsoft.com/office/powerpoint/2010/main" val="345012587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12">
            <a:extLst>
              <a:ext uri="{FF2B5EF4-FFF2-40B4-BE49-F238E27FC236}">
                <a16:creationId xmlns:a16="http://schemas.microsoft.com/office/drawing/2014/main" id="{EB80D74C-F956-474B-9DB8-C982300770F1}"/>
              </a:ext>
            </a:extLst>
          </p:cNvPr>
          <p:cNvSpPr>
            <a:spLocks noEditPoints="1"/>
          </p:cNvSpPr>
          <p:nvPr/>
        </p:nvSpPr>
        <p:spPr bwMode="auto">
          <a:xfrm>
            <a:off x="7570306" y="450434"/>
            <a:ext cx="4271921" cy="4258550"/>
          </a:xfrm>
          <a:custGeom>
            <a:avLst/>
            <a:gdLst>
              <a:gd name="T0" fmla="*/ 356 w 369"/>
              <a:gd name="T1" fmla="*/ 144 h 369"/>
              <a:gd name="T2" fmla="*/ 335 w 369"/>
              <a:gd name="T3" fmla="*/ 144 h 369"/>
              <a:gd name="T4" fmla="*/ 319 w 369"/>
              <a:gd name="T5" fmla="*/ 103 h 369"/>
              <a:gd name="T6" fmla="*/ 333 w 369"/>
              <a:gd name="T7" fmla="*/ 89 h 369"/>
              <a:gd name="T8" fmla="*/ 333 w 369"/>
              <a:gd name="T9" fmla="*/ 71 h 369"/>
              <a:gd name="T10" fmla="*/ 293 w 369"/>
              <a:gd name="T11" fmla="*/ 33 h 369"/>
              <a:gd name="T12" fmla="*/ 275 w 369"/>
              <a:gd name="T13" fmla="*/ 33 h 369"/>
              <a:gd name="T14" fmla="*/ 263 w 369"/>
              <a:gd name="T15" fmla="*/ 45 h 369"/>
              <a:gd name="T16" fmla="*/ 225 w 369"/>
              <a:gd name="T17" fmla="*/ 28 h 369"/>
              <a:gd name="T18" fmla="*/ 225 w 369"/>
              <a:gd name="T19" fmla="*/ 13 h 369"/>
              <a:gd name="T20" fmla="*/ 212 w 369"/>
              <a:gd name="T21" fmla="*/ 0 h 369"/>
              <a:gd name="T22" fmla="*/ 157 w 369"/>
              <a:gd name="T23" fmla="*/ 0 h 369"/>
              <a:gd name="T24" fmla="*/ 144 w 369"/>
              <a:gd name="T25" fmla="*/ 13 h 369"/>
              <a:gd name="T26" fmla="*/ 144 w 369"/>
              <a:gd name="T27" fmla="*/ 24 h 369"/>
              <a:gd name="T28" fmla="*/ 97 w 369"/>
              <a:gd name="T29" fmla="*/ 43 h 369"/>
              <a:gd name="T30" fmla="*/ 90 w 369"/>
              <a:gd name="T31" fmla="*/ 36 h 369"/>
              <a:gd name="T32" fmla="*/ 71 w 369"/>
              <a:gd name="T33" fmla="*/ 37 h 369"/>
              <a:gd name="T34" fmla="*/ 33 w 369"/>
              <a:gd name="T35" fmla="*/ 76 h 369"/>
              <a:gd name="T36" fmla="*/ 33 w 369"/>
              <a:gd name="T37" fmla="*/ 94 h 369"/>
              <a:gd name="T38" fmla="*/ 39 w 369"/>
              <a:gd name="T39" fmla="*/ 100 h 369"/>
              <a:gd name="T40" fmla="*/ 22 w 369"/>
              <a:gd name="T41" fmla="*/ 144 h 369"/>
              <a:gd name="T42" fmla="*/ 13 w 369"/>
              <a:gd name="T43" fmla="*/ 144 h 369"/>
              <a:gd name="T44" fmla="*/ 0 w 369"/>
              <a:gd name="T45" fmla="*/ 157 h 369"/>
              <a:gd name="T46" fmla="*/ 0 w 369"/>
              <a:gd name="T47" fmla="*/ 212 h 369"/>
              <a:gd name="T48" fmla="*/ 13 w 369"/>
              <a:gd name="T49" fmla="*/ 225 h 369"/>
              <a:gd name="T50" fmla="*/ 23 w 369"/>
              <a:gd name="T51" fmla="*/ 225 h 369"/>
              <a:gd name="T52" fmla="*/ 45 w 369"/>
              <a:gd name="T53" fmla="*/ 271 h 369"/>
              <a:gd name="T54" fmla="*/ 37 w 369"/>
              <a:gd name="T55" fmla="*/ 280 h 369"/>
              <a:gd name="T56" fmla="*/ 37 w 369"/>
              <a:gd name="T57" fmla="*/ 298 h 369"/>
              <a:gd name="T58" fmla="*/ 76 w 369"/>
              <a:gd name="T59" fmla="*/ 336 h 369"/>
              <a:gd name="T60" fmla="*/ 95 w 369"/>
              <a:gd name="T61" fmla="*/ 336 h 369"/>
              <a:gd name="T62" fmla="*/ 105 w 369"/>
              <a:gd name="T63" fmla="*/ 325 h 369"/>
              <a:gd name="T64" fmla="*/ 144 w 369"/>
              <a:gd name="T65" fmla="*/ 339 h 369"/>
              <a:gd name="T66" fmla="*/ 144 w 369"/>
              <a:gd name="T67" fmla="*/ 356 h 369"/>
              <a:gd name="T68" fmla="*/ 157 w 369"/>
              <a:gd name="T69" fmla="*/ 369 h 369"/>
              <a:gd name="T70" fmla="*/ 212 w 369"/>
              <a:gd name="T71" fmla="*/ 369 h 369"/>
              <a:gd name="T72" fmla="*/ 225 w 369"/>
              <a:gd name="T73" fmla="*/ 356 h 369"/>
              <a:gd name="T74" fmla="*/ 225 w 369"/>
              <a:gd name="T75" fmla="*/ 336 h 369"/>
              <a:gd name="T76" fmla="*/ 264 w 369"/>
              <a:gd name="T77" fmla="*/ 318 h 369"/>
              <a:gd name="T78" fmla="*/ 280 w 369"/>
              <a:gd name="T79" fmla="*/ 332 h 369"/>
              <a:gd name="T80" fmla="*/ 298 w 369"/>
              <a:gd name="T81" fmla="*/ 332 h 369"/>
              <a:gd name="T82" fmla="*/ 336 w 369"/>
              <a:gd name="T83" fmla="*/ 293 h 369"/>
              <a:gd name="T84" fmla="*/ 336 w 369"/>
              <a:gd name="T85" fmla="*/ 274 h 369"/>
              <a:gd name="T86" fmla="*/ 320 w 369"/>
              <a:gd name="T87" fmla="*/ 258 h 369"/>
              <a:gd name="T88" fmla="*/ 333 w 369"/>
              <a:gd name="T89" fmla="*/ 225 h 369"/>
              <a:gd name="T90" fmla="*/ 356 w 369"/>
              <a:gd name="T91" fmla="*/ 225 h 369"/>
              <a:gd name="T92" fmla="*/ 369 w 369"/>
              <a:gd name="T93" fmla="*/ 212 h 369"/>
              <a:gd name="T94" fmla="*/ 369 w 369"/>
              <a:gd name="T95" fmla="*/ 157 h 369"/>
              <a:gd name="T96" fmla="*/ 356 w 369"/>
              <a:gd name="T97" fmla="*/ 144 h 369"/>
              <a:gd name="T98" fmla="*/ 178 w 369"/>
              <a:gd name="T99" fmla="*/ 268 h 369"/>
              <a:gd name="T100" fmla="*/ 92 w 369"/>
              <a:gd name="T101" fmla="*/ 182 h 369"/>
              <a:gd name="T102" fmla="*/ 178 w 369"/>
              <a:gd name="T103" fmla="*/ 95 h 369"/>
              <a:gd name="T104" fmla="*/ 265 w 369"/>
              <a:gd name="T105" fmla="*/ 182 h 369"/>
              <a:gd name="T106" fmla="*/ 178 w 369"/>
              <a:gd name="T107" fmla="*/ 268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9" h="369">
                <a:moveTo>
                  <a:pt x="356" y="144"/>
                </a:moveTo>
                <a:cubicBezTo>
                  <a:pt x="335" y="144"/>
                  <a:pt x="335" y="144"/>
                  <a:pt x="335" y="144"/>
                </a:cubicBezTo>
                <a:cubicBezTo>
                  <a:pt x="331" y="130"/>
                  <a:pt x="326" y="116"/>
                  <a:pt x="319" y="103"/>
                </a:cubicBezTo>
                <a:cubicBezTo>
                  <a:pt x="333" y="89"/>
                  <a:pt x="333" y="89"/>
                  <a:pt x="333" y="89"/>
                </a:cubicBezTo>
                <a:cubicBezTo>
                  <a:pt x="338" y="84"/>
                  <a:pt x="338" y="76"/>
                  <a:pt x="333" y="71"/>
                </a:cubicBezTo>
                <a:cubicBezTo>
                  <a:pt x="293" y="33"/>
                  <a:pt x="293" y="33"/>
                  <a:pt x="293" y="33"/>
                </a:cubicBezTo>
                <a:cubicBezTo>
                  <a:pt x="288" y="28"/>
                  <a:pt x="280" y="28"/>
                  <a:pt x="275" y="3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251" y="38"/>
                  <a:pt x="239" y="32"/>
                  <a:pt x="225" y="28"/>
                </a:cubicBezTo>
                <a:cubicBezTo>
                  <a:pt x="225" y="13"/>
                  <a:pt x="225" y="13"/>
                  <a:pt x="225" y="13"/>
                </a:cubicBezTo>
                <a:cubicBezTo>
                  <a:pt x="225" y="6"/>
                  <a:pt x="219" y="0"/>
                  <a:pt x="212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0" y="0"/>
                  <a:pt x="144" y="6"/>
                  <a:pt x="144" y="13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27" y="28"/>
                  <a:pt x="111" y="34"/>
                  <a:pt x="97" y="43"/>
                </a:cubicBezTo>
                <a:cubicBezTo>
                  <a:pt x="90" y="36"/>
                  <a:pt x="90" y="36"/>
                  <a:pt x="90" y="36"/>
                </a:cubicBezTo>
                <a:cubicBezTo>
                  <a:pt x="84" y="31"/>
                  <a:pt x="76" y="31"/>
                  <a:pt x="71" y="37"/>
                </a:cubicBezTo>
                <a:cubicBezTo>
                  <a:pt x="33" y="76"/>
                  <a:pt x="33" y="76"/>
                  <a:pt x="33" y="76"/>
                </a:cubicBezTo>
                <a:cubicBezTo>
                  <a:pt x="28" y="81"/>
                  <a:pt x="28" y="89"/>
                  <a:pt x="33" y="94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2" y="114"/>
                  <a:pt x="26" y="128"/>
                  <a:pt x="22" y="144"/>
                </a:cubicBezTo>
                <a:cubicBezTo>
                  <a:pt x="13" y="144"/>
                  <a:pt x="13" y="144"/>
                  <a:pt x="13" y="144"/>
                </a:cubicBezTo>
                <a:cubicBezTo>
                  <a:pt x="6" y="144"/>
                  <a:pt x="0" y="150"/>
                  <a:pt x="0" y="157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19"/>
                  <a:pt x="6" y="225"/>
                  <a:pt x="13" y="225"/>
                </a:cubicBezTo>
                <a:cubicBezTo>
                  <a:pt x="23" y="225"/>
                  <a:pt x="23" y="225"/>
                  <a:pt x="23" y="225"/>
                </a:cubicBezTo>
                <a:cubicBezTo>
                  <a:pt x="28" y="242"/>
                  <a:pt x="35" y="257"/>
                  <a:pt x="45" y="271"/>
                </a:cubicBezTo>
                <a:cubicBezTo>
                  <a:pt x="37" y="280"/>
                  <a:pt x="37" y="280"/>
                  <a:pt x="37" y="280"/>
                </a:cubicBezTo>
                <a:cubicBezTo>
                  <a:pt x="32" y="285"/>
                  <a:pt x="32" y="293"/>
                  <a:pt x="37" y="298"/>
                </a:cubicBezTo>
                <a:cubicBezTo>
                  <a:pt x="76" y="336"/>
                  <a:pt x="76" y="336"/>
                  <a:pt x="76" y="336"/>
                </a:cubicBezTo>
                <a:cubicBezTo>
                  <a:pt x="82" y="341"/>
                  <a:pt x="90" y="341"/>
                  <a:pt x="95" y="336"/>
                </a:cubicBezTo>
                <a:cubicBezTo>
                  <a:pt x="105" y="325"/>
                  <a:pt x="105" y="325"/>
                  <a:pt x="105" y="325"/>
                </a:cubicBezTo>
                <a:cubicBezTo>
                  <a:pt x="117" y="331"/>
                  <a:pt x="130" y="336"/>
                  <a:pt x="144" y="339"/>
                </a:cubicBezTo>
                <a:cubicBezTo>
                  <a:pt x="144" y="356"/>
                  <a:pt x="144" y="356"/>
                  <a:pt x="144" y="356"/>
                </a:cubicBezTo>
                <a:cubicBezTo>
                  <a:pt x="144" y="363"/>
                  <a:pt x="150" y="369"/>
                  <a:pt x="157" y="369"/>
                </a:cubicBezTo>
                <a:cubicBezTo>
                  <a:pt x="212" y="369"/>
                  <a:pt x="212" y="369"/>
                  <a:pt x="212" y="369"/>
                </a:cubicBezTo>
                <a:cubicBezTo>
                  <a:pt x="219" y="369"/>
                  <a:pt x="225" y="363"/>
                  <a:pt x="225" y="356"/>
                </a:cubicBezTo>
                <a:cubicBezTo>
                  <a:pt x="225" y="336"/>
                  <a:pt x="225" y="336"/>
                  <a:pt x="225" y="336"/>
                </a:cubicBezTo>
                <a:cubicBezTo>
                  <a:pt x="239" y="331"/>
                  <a:pt x="252" y="325"/>
                  <a:pt x="264" y="318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5" y="337"/>
                  <a:pt x="293" y="337"/>
                  <a:pt x="298" y="332"/>
                </a:cubicBezTo>
                <a:cubicBezTo>
                  <a:pt x="336" y="293"/>
                  <a:pt x="336" y="293"/>
                  <a:pt x="336" y="293"/>
                </a:cubicBezTo>
                <a:cubicBezTo>
                  <a:pt x="341" y="287"/>
                  <a:pt x="341" y="279"/>
                  <a:pt x="336" y="274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325" y="248"/>
                  <a:pt x="330" y="237"/>
                  <a:pt x="333" y="225"/>
                </a:cubicBezTo>
                <a:cubicBezTo>
                  <a:pt x="356" y="225"/>
                  <a:pt x="356" y="225"/>
                  <a:pt x="356" y="225"/>
                </a:cubicBezTo>
                <a:cubicBezTo>
                  <a:pt x="363" y="225"/>
                  <a:pt x="369" y="219"/>
                  <a:pt x="369" y="212"/>
                </a:cubicBezTo>
                <a:cubicBezTo>
                  <a:pt x="369" y="157"/>
                  <a:pt x="369" y="157"/>
                  <a:pt x="369" y="157"/>
                </a:cubicBezTo>
                <a:cubicBezTo>
                  <a:pt x="369" y="150"/>
                  <a:pt x="363" y="144"/>
                  <a:pt x="356" y="144"/>
                </a:cubicBezTo>
                <a:close/>
                <a:moveTo>
                  <a:pt x="178" y="268"/>
                </a:moveTo>
                <a:cubicBezTo>
                  <a:pt x="130" y="268"/>
                  <a:pt x="92" y="229"/>
                  <a:pt x="92" y="182"/>
                </a:cubicBezTo>
                <a:cubicBezTo>
                  <a:pt x="92" y="134"/>
                  <a:pt x="130" y="95"/>
                  <a:pt x="178" y="95"/>
                </a:cubicBezTo>
                <a:cubicBezTo>
                  <a:pt x="226" y="95"/>
                  <a:pt x="265" y="134"/>
                  <a:pt x="265" y="182"/>
                </a:cubicBezTo>
                <a:cubicBezTo>
                  <a:pt x="265" y="229"/>
                  <a:pt x="226" y="268"/>
                  <a:pt x="178" y="2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7B008-2D0F-4E37-9965-5DCA65A07367}"/>
              </a:ext>
            </a:extLst>
          </p:cNvPr>
          <p:cNvGrpSpPr/>
          <p:nvPr/>
        </p:nvGrpSpPr>
        <p:grpSpPr>
          <a:xfrm>
            <a:off x="609325" y="1205311"/>
            <a:ext cx="828759" cy="872190"/>
            <a:chOff x="1864178" y="2447503"/>
            <a:chExt cx="1510619" cy="151061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A37BA7-C73A-451A-B5B5-EA736F77FA10}"/>
                </a:ext>
              </a:extLst>
            </p:cNvPr>
            <p:cNvSpPr/>
            <p:nvPr/>
          </p:nvSpPr>
          <p:spPr>
            <a:xfrm>
              <a:off x="1864178" y="2447503"/>
              <a:ext cx="1510619" cy="1510619"/>
            </a:xfrm>
            <a:prstGeom prst="ellipse">
              <a:avLst/>
            </a:prstGeom>
            <a:noFill/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F033B3E-D91C-4BFE-9C77-0DCDFC69D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740" y="2514833"/>
              <a:ext cx="338193" cy="337668"/>
            </a:xfrm>
            <a:custGeom>
              <a:avLst/>
              <a:gdLst>
                <a:gd name="T0" fmla="*/ 1478 w 1497"/>
                <a:gd name="T1" fmla="*/ 782 h 1497"/>
                <a:gd name="T2" fmla="*/ 782 w 1497"/>
                <a:gd name="T3" fmla="*/ 1478 h 1497"/>
                <a:gd name="T4" fmla="*/ 714 w 1497"/>
                <a:gd name="T5" fmla="*/ 1478 h 1497"/>
                <a:gd name="T6" fmla="*/ 19 w 1497"/>
                <a:gd name="T7" fmla="*/ 782 h 1497"/>
                <a:gd name="T8" fmla="*/ 19 w 1497"/>
                <a:gd name="T9" fmla="*/ 714 h 1497"/>
                <a:gd name="T10" fmla="*/ 714 w 1497"/>
                <a:gd name="T11" fmla="*/ 19 h 1497"/>
                <a:gd name="T12" fmla="*/ 782 w 1497"/>
                <a:gd name="T13" fmla="*/ 19 h 1497"/>
                <a:gd name="T14" fmla="*/ 1478 w 1497"/>
                <a:gd name="T15" fmla="*/ 714 h 1497"/>
                <a:gd name="T16" fmla="*/ 1478 w 1497"/>
                <a:gd name="T17" fmla="*/ 78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7" h="1497">
                  <a:moveTo>
                    <a:pt x="1478" y="782"/>
                  </a:moveTo>
                  <a:cubicBezTo>
                    <a:pt x="782" y="1478"/>
                    <a:pt x="782" y="1478"/>
                    <a:pt x="782" y="1478"/>
                  </a:cubicBezTo>
                  <a:cubicBezTo>
                    <a:pt x="764" y="1497"/>
                    <a:pt x="733" y="1497"/>
                    <a:pt x="714" y="1478"/>
                  </a:cubicBezTo>
                  <a:cubicBezTo>
                    <a:pt x="19" y="782"/>
                    <a:pt x="19" y="782"/>
                    <a:pt x="19" y="782"/>
                  </a:cubicBezTo>
                  <a:cubicBezTo>
                    <a:pt x="0" y="764"/>
                    <a:pt x="0" y="733"/>
                    <a:pt x="19" y="714"/>
                  </a:cubicBezTo>
                  <a:cubicBezTo>
                    <a:pt x="714" y="19"/>
                    <a:pt x="714" y="19"/>
                    <a:pt x="714" y="19"/>
                  </a:cubicBezTo>
                  <a:cubicBezTo>
                    <a:pt x="733" y="0"/>
                    <a:pt x="764" y="0"/>
                    <a:pt x="782" y="19"/>
                  </a:cubicBezTo>
                  <a:cubicBezTo>
                    <a:pt x="1478" y="714"/>
                    <a:pt x="1478" y="714"/>
                    <a:pt x="1478" y="714"/>
                  </a:cubicBezTo>
                  <a:cubicBezTo>
                    <a:pt x="1497" y="733"/>
                    <a:pt x="1497" y="764"/>
                    <a:pt x="1478" y="7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9E11182-0034-405D-A508-4B2AD84CBC3C}"/>
              </a:ext>
            </a:extLst>
          </p:cNvPr>
          <p:cNvSpPr txBox="1"/>
          <p:nvPr/>
        </p:nvSpPr>
        <p:spPr>
          <a:xfrm>
            <a:off x="1405241" y="1160995"/>
            <a:ext cx="23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User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E91F4-6650-40C4-BD55-79F94C7E26D9}"/>
              </a:ext>
            </a:extLst>
          </p:cNvPr>
          <p:cNvSpPr/>
          <p:nvPr/>
        </p:nvSpPr>
        <p:spPr>
          <a:xfrm>
            <a:off x="1482518" y="1439145"/>
            <a:ext cx="1035970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web </a:t>
            </a:r>
            <a:r>
              <a:rPr lang="en-ID" dirty="0" err="1">
                <a:latin typeface="+mj-lt"/>
              </a:rPr>
              <a:t>informasi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perpustakaan</a:t>
            </a:r>
            <a:r>
              <a:rPr lang="en-ID" dirty="0">
                <a:latin typeface="+mj-lt"/>
              </a:rPr>
              <a:t> (homepage)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melakukan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Pendaftaran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akun</a:t>
            </a:r>
            <a:r>
              <a:rPr lang="en-ID" dirty="0">
                <a:latin typeface="+mj-lt"/>
              </a:rPr>
              <a:t> dan 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katalog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, </a:t>
            </a:r>
            <a:r>
              <a:rPr lang="en-ID" dirty="0" err="1">
                <a:latin typeface="+mj-lt"/>
              </a:rPr>
              <a:t>melakukan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pencarian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serta</a:t>
            </a:r>
            <a:r>
              <a:rPr lang="en-ID" dirty="0">
                <a:latin typeface="+mj-lt"/>
              </a:rPr>
              <a:t> filter </a:t>
            </a:r>
            <a:r>
              <a:rPr lang="en-ID" dirty="0" err="1">
                <a:latin typeface="+mj-lt"/>
              </a:rPr>
              <a:t>bedasarkan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kategori</a:t>
            </a:r>
            <a:endParaRPr lang="en-ID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menampilkan</a:t>
            </a:r>
            <a:r>
              <a:rPr lang="en-ID" dirty="0">
                <a:latin typeface="+mj-lt"/>
              </a:rPr>
              <a:t> popup </a:t>
            </a:r>
            <a:r>
              <a:rPr lang="en-ID" dirty="0" err="1">
                <a:latin typeface="+mj-lt"/>
              </a:rPr>
              <a:t>informasi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dicari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mulai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nama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penerbit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hingga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nomor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rak</a:t>
            </a:r>
            <a:r>
              <a:rPr lang="en-ID" dirty="0">
                <a:latin typeface="+mj-lt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melakukan</a:t>
            </a:r>
            <a:r>
              <a:rPr lang="en-ID" dirty="0">
                <a:latin typeface="+mj-lt"/>
              </a:rPr>
              <a:t> sorting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melakukan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pengisian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pengajuan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peminjaman</a:t>
            </a:r>
            <a:r>
              <a:rPr lang="en-ID" dirty="0">
                <a:latin typeface="+mj-lt"/>
              </a:rPr>
              <a:t> (</a:t>
            </a:r>
            <a:r>
              <a:rPr lang="en-ID" dirty="0" err="1">
                <a:latin typeface="+mj-lt"/>
              </a:rPr>
              <a:t>dengan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tanggal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peminjaman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pengembalian</a:t>
            </a:r>
            <a:r>
              <a:rPr lang="en-ID" dirty="0">
                <a:latin typeface="+mj-lt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jika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peminjaman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diterima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maka</a:t>
            </a:r>
            <a:r>
              <a:rPr lang="en-ID" dirty="0">
                <a:latin typeface="+mj-lt"/>
              </a:rPr>
              <a:t> status </a:t>
            </a:r>
            <a:r>
              <a:rPr lang="en-ID" dirty="0" err="1">
                <a:latin typeface="+mj-lt"/>
              </a:rPr>
              <a:t>peminjaman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menjadi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disetujui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stok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menjadi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berkurang</a:t>
            </a:r>
            <a:r>
              <a:rPr lang="en-ID" dirty="0">
                <a:latin typeface="+mj-lt"/>
              </a:rPr>
              <a:t>, Jika </a:t>
            </a:r>
            <a:r>
              <a:rPr lang="en-ID" dirty="0" err="1">
                <a:latin typeface="+mj-lt"/>
              </a:rPr>
              <a:t>ditolak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maka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memunculkan</a:t>
            </a:r>
            <a:r>
              <a:rPr lang="en-ID" dirty="0">
                <a:latin typeface="+mj-lt"/>
              </a:rPr>
              <a:t> status </a:t>
            </a:r>
            <a:r>
              <a:rPr lang="en-ID" dirty="0" err="1">
                <a:latin typeface="+mj-lt"/>
              </a:rPr>
              <a:t>pengajuan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menjadi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dibatalkan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stok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masih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tetap</a:t>
            </a:r>
            <a:endParaRPr lang="en-ID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tidak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dapat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dipinjam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jika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stok</a:t>
            </a:r>
            <a:r>
              <a:rPr lang="en-ID" dirty="0">
                <a:latin typeface="+mj-lt"/>
              </a:rPr>
              <a:t> = 0 </a:t>
            </a:r>
            <a:r>
              <a:rPr lang="en-ID" dirty="0" err="1">
                <a:latin typeface="+mj-lt"/>
              </a:rPr>
              <a:t>atau</a:t>
            </a:r>
            <a:r>
              <a:rPr lang="en-ID" dirty="0">
                <a:latin typeface="+mj-lt"/>
              </a:rPr>
              <a:t> status </a:t>
            </a:r>
            <a:r>
              <a:rPr lang="en-ID" dirty="0" err="1">
                <a:latin typeface="+mj-lt"/>
              </a:rPr>
              <a:t>stok</a:t>
            </a:r>
            <a:r>
              <a:rPr lang="en-ID" dirty="0">
                <a:latin typeface="+mj-lt"/>
              </a:rPr>
              <a:t> = </a:t>
            </a:r>
            <a:r>
              <a:rPr lang="en-ID" dirty="0" err="1">
                <a:latin typeface="+mj-lt"/>
              </a:rPr>
              <a:t>kosong</a:t>
            </a:r>
            <a:endParaRPr lang="en-ID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bisa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mengedit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informasi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diri</a:t>
            </a:r>
            <a:endParaRPr lang="en-ID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E3BA4-81A1-46BF-A18D-1E94B9D02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325" y="131462"/>
            <a:ext cx="5735754" cy="569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Rincian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Tugas</a:t>
            </a:r>
            <a:endParaRPr lang="en-US" dirty="0">
              <a:latin typeface="+mj-lt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EAAD1FE5-D66A-4D65-9549-2D1E4C96910D}"/>
              </a:ext>
            </a:extLst>
          </p:cNvPr>
          <p:cNvSpPr>
            <a:spLocks/>
          </p:cNvSpPr>
          <p:nvPr/>
        </p:nvSpPr>
        <p:spPr bwMode="auto">
          <a:xfrm>
            <a:off x="912453" y="1530327"/>
            <a:ext cx="222504" cy="222158"/>
          </a:xfrm>
          <a:custGeom>
            <a:avLst/>
            <a:gdLst>
              <a:gd name="T0" fmla="*/ 1478 w 1497"/>
              <a:gd name="T1" fmla="*/ 782 h 1497"/>
              <a:gd name="T2" fmla="*/ 782 w 1497"/>
              <a:gd name="T3" fmla="*/ 1478 h 1497"/>
              <a:gd name="T4" fmla="*/ 714 w 1497"/>
              <a:gd name="T5" fmla="*/ 1478 h 1497"/>
              <a:gd name="T6" fmla="*/ 19 w 1497"/>
              <a:gd name="T7" fmla="*/ 782 h 1497"/>
              <a:gd name="T8" fmla="*/ 19 w 1497"/>
              <a:gd name="T9" fmla="*/ 714 h 1497"/>
              <a:gd name="T10" fmla="*/ 714 w 1497"/>
              <a:gd name="T11" fmla="*/ 19 h 1497"/>
              <a:gd name="T12" fmla="*/ 782 w 1497"/>
              <a:gd name="T13" fmla="*/ 19 h 1497"/>
              <a:gd name="T14" fmla="*/ 1478 w 1497"/>
              <a:gd name="T15" fmla="*/ 714 h 1497"/>
              <a:gd name="T16" fmla="*/ 1478 w 1497"/>
              <a:gd name="T17" fmla="*/ 782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7" h="1497">
                <a:moveTo>
                  <a:pt x="1478" y="782"/>
                </a:moveTo>
                <a:cubicBezTo>
                  <a:pt x="782" y="1478"/>
                  <a:pt x="782" y="1478"/>
                  <a:pt x="782" y="1478"/>
                </a:cubicBezTo>
                <a:cubicBezTo>
                  <a:pt x="764" y="1497"/>
                  <a:pt x="733" y="1497"/>
                  <a:pt x="714" y="1478"/>
                </a:cubicBezTo>
                <a:cubicBezTo>
                  <a:pt x="19" y="782"/>
                  <a:pt x="19" y="782"/>
                  <a:pt x="19" y="782"/>
                </a:cubicBezTo>
                <a:cubicBezTo>
                  <a:pt x="0" y="764"/>
                  <a:pt x="0" y="733"/>
                  <a:pt x="19" y="714"/>
                </a:cubicBezTo>
                <a:cubicBezTo>
                  <a:pt x="714" y="19"/>
                  <a:pt x="714" y="19"/>
                  <a:pt x="714" y="19"/>
                </a:cubicBezTo>
                <a:cubicBezTo>
                  <a:pt x="733" y="0"/>
                  <a:pt x="764" y="0"/>
                  <a:pt x="782" y="19"/>
                </a:cubicBezTo>
                <a:cubicBezTo>
                  <a:pt x="1478" y="714"/>
                  <a:pt x="1478" y="714"/>
                  <a:pt x="1478" y="714"/>
                </a:cubicBezTo>
                <a:cubicBezTo>
                  <a:pt x="1497" y="733"/>
                  <a:pt x="1497" y="764"/>
                  <a:pt x="1478" y="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DCC2F2-A8A8-437A-B7F1-DF84DFF72B8F}"/>
              </a:ext>
            </a:extLst>
          </p:cNvPr>
          <p:cNvGrpSpPr/>
          <p:nvPr/>
        </p:nvGrpSpPr>
        <p:grpSpPr>
          <a:xfrm>
            <a:off x="609325" y="4778658"/>
            <a:ext cx="828759" cy="872190"/>
            <a:chOff x="1864178" y="2447503"/>
            <a:chExt cx="1510619" cy="151061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6085E7-1EA7-42BB-8846-057DD4385BEA}"/>
                </a:ext>
              </a:extLst>
            </p:cNvPr>
            <p:cNvSpPr/>
            <p:nvPr/>
          </p:nvSpPr>
          <p:spPr>
            <a:xfrm>
              <a:off x="1864178" y="2447503"/>
              <a:ext cx="1510619" cy="1510619"/>
            </a:xfrm>
            <a:prstGeom prst="ellipse">
              <a:avLst/>
            </a:prstGeom>
            <a:noFill/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56AAA9AF-A6B5-41A9-8333-C2EB2083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740" y="2514833"/>
              <a:ext cx="338193" cy="337668"/>
            </a:xfrm>
            <a:custGeom>
              <a:avLst/>
              <a:gdLst>
                <a:gd name="T0" fmla="*/ 1478 w 1497"/>
                <a:gd name="T1" fmla="*/ 782 h 1497"/>
                <a:gd name="T2" fmla="*/ 782 w 1497"/>
                <a:gd name="T3" fmla="*/ 1478 h 1497"/>
                <a:gd name="T4" fmla="*/ 714 w 1497"/>
                <a:gd name="T5" fmla="*/ 1478 h 1497"/>
                <a:gd name="T6" fmla="*/ 19 w 1497"/>
                <a:gd name="T7" fmla="*/ 782 h 1497"/>
                <a:gd name="T8" fmla="*/ 19 w 1497"/>
                <a:gd name="T9" fmla="*/ 714 h 1497"/>
                <a:gd name="T10" fmla="*/ 714 w 1497"/>
                <a:gd name="T11" fmla="*/ 19 h 1497"/>
                <a:gd name="T12" fmla="*/ 782 w 1497"/>
                <a:gd name="T13" fmla="*/ 19 h 1497"/>
                <a:gd name="T14" fmla="*/ 1478 w 1497"/>
                <a:gd name="T15" fmla="*/ 714 h 1497"/>
                <a:gd name="T16" fmla="*/ 1478 w 1497"/>
                <a:gd name="T17" fmla="*/ 78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7" h="1497">
                  <a:moveTo>
                    <a:pt x="1478" y="782"/>
                  </a:moveTo>
                  <a:cubicBezTo>
                    <a:pt x="782" y="1478"/>
                    <a:pt x="782" y="1478"/>
                    <a:pt x="782" y="1478"/>
                  </a:cubicBezTo>
                  <a:cubicBezTo>
                    <a:pt x="764" y="1497"/>
                    <a:pt x="733" y="1497"/>
                    <a:pt x="714" y="1478"/>
                  </a:cubicBezTo>
                  <a:cubicBezTo>
                    <a:pt x="19" y="782"/>
                    <a:pt x="19" y="782"/>
                    <a:pt x="19" y="782"/>
                  </a:cubicBezTo>
                  <a:cubicBezTo>
                    <a:pt x="0" y="764"/>
                    <a:pt x="0" y="733"/>
                    <a:pt x="19" y="714"/>
                  </a:cubicBezTo>
                  <a:cubicBezTo>
                    <a:pt x="714" y="19"/>
                    <a:pt x="714" y="19"/>
                    <a:pt x="714" y="19"/>
                  </a:cubicBezTo>
                  <a:cubicBezTo>
                    <a:pt x="733" y="0"/>
                    <a:pt x="764" y="0"/>
                    <a:pt x="782" y="19"/>
                  </a:cubicBezTo>
                  <a:cubicBezTo>
                    <a:pt x="1478" y="714"/>
                    <a:pt x="1478" y="714"/>
                    <a:pt x="1478" y="714"/>
                  </a:cubicBezTo>
                  <a:cubicBezTo>
                    <a:pt x="1497" y="733"/>
                    <a:pt x="1497" y="764"/>
                    <a:pt x="1478" y="7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A56CEB7-EEA9-413A-85C9-84B30D6FDE7B}"/>
              </a:ext>
            </a:extLst>
          </p:cNvPr>
          <p:cNvSpPr txBox="1"/>
          <p:nvPr/>
        </p:nvSpPr>
        <p:spPr>
          <a:xfrm>
            <a:off x="1405241" y="4734342"/>
            <a:ext cx="23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Admin</a:t>
            </a: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7310FC33-35B4-4521-A509-A1A034C47EA0}"/>
              </a:ext>
            </a:extLst>
          </p:cNvPr>
          <p:cNvSpPr>
            <a:spLocks/>
          </p:cNvSpPr>
          <p:nvPr/>
        </p:nvSpPr>
        <p:spPr bwMode="auto">
          <a:xfrm>
            <a:off x="912453" y="5103674"/>
            <a:ext cx="222504" cy="222158"/>
          </a:xfrm>
          <a:custGeom>
            <a:avLst/>
            <a:gdLst>
              <a:gd name="T0" fmla="*/ 1478 w 1497"/>
              <a:gd name="T1" fmla="*/ 782 h 1497"/>
              <a:gd name="T2" fmla="*/ 782 w 1497"/>
              <a:gd name="T3" fmla="*/ 1478 h 1497"/>
              <a:gd name="T4" fmla="*/ 714 w 1497"/>
              <a:gd name="T5" fmla="*/ 1478 h 1497"/>
              <a:gd name="T6" fmla="*/ 19 w 1497"/>
              <a:gd name="T7" fmla="*/ 782 h 1497"/>
              <a:gd name="T8" fmla="*/ 19 w 1497"/>
              <a:gd name="T9" fmla="*/ 714 h 1497"/>
              <a:gd name="T10" fmla="*/ 714 w 1497"/>
              <a:gd name="T11" fmla="*/ 19 h 1497"/>
              <a:gd name="T12" fmla="*/ 782 w 1497"/>
              <a:gd name="T13" fmla="*/ 19 h 1497"/>
              <a:gd name="T14" fmla="*/ 1478 w 1497"/>
              <a:gd name="T15" fmla="*/ 714 h 1497"/>
              <a:gd name="T16" fmla="*/ 1478 w 1497"/>
              <a:gd name="T17" fmla="*/ 782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7" h="1497">
                <a:moveTo>
                  <a:pt x="1478" y="782"/>
                </a:moveTo>
                <a:cubicBezTo>
                  <a:pt x="782" y="1478"/>
                  <a:pt x="782" y="1478"/>
                  <a:pt x="782" y="1478"/>
                </a:cubicBezTo>
                <a:cubicBezTo>
                  <a:pt x="764" y="1497"/>
                  <a:pt x="733" y="1497"/>
                  <a:pt x="714" y="1478"/>
                </a:cubicBezTo>
                <a:cubicBezTo>
                  <a:pt x="19" y="782"/>
                  <a:pt x="19" y="782"/>
                  <a:pt x="19" y="782"/>
                </a:cubicBezTo>
                <a:cubicBezTo>
                  <a:pt x="0" y="764"/>
                  <a:pt x="0" y="733"/>
                  <a:pt x="19" y="714"/>
                </a:cubicBezTo>
                <a:cubicBezTo>
                  <a:pt x="714" y="19"/>
                  <a:pt x="714" y="19"/>
                  <a:pt x="714" y="19"/>
                </a:cubicBezTo>
                <a:cubicBezTo>
                  <a:pt x="733" y="0"/>
                  <a:pt x="764" y="0"/>
                  <a:pt x="782" y="19"/>
                </a:cubicBezTo>
                <a:cubicBezTo>
                  <a:pt x="1478" y="714"/>
                  <a:pt x="1478" y="714"/>
                  <a:pt x="1478" y="714"/>
                </a:cubicBezTo>
                <a:cubicBezTo>
                  <a:pt x="1497" y="733"/>
                  <a:pt x="1497" y="764"/>
                  <a:pt x="1478" y="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EC0591-4B01-4B82-ACA3-B787202D922D}"/>
              </a:ext>
            </a:extLst>
          </p:cNvPr>
          <p:cNvSpPr/>
          <p:nvPr/>
        </p:nvSpPr>
        <p:spPr>
          <a:xfrm>
            <a:off x="1438084" y="5103674"/>
            <a:ext cx="103597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latin typeface="+mj-lt"/>
              </a:rPr>
              <a:t>CRUD Sistem, memasukkan stok buku yabg tersedia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latin typeface="+mj-lt"/>
              </a:rPr>
              <a:t>Melihat kategori buku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latin typeface="+mj-lt"/>
              </a:rPr>
              <a:t>memverifikasi status buku menjadi dipinjam sesuai id peminjam serta stok buku akan berkurang jika buku tersebut dipinjam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latin typeface="+mj-lt"/>
              </a:rPr>
              <a:t>mengapprove dan menolak pengajuan peminjaman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d-ID" dirty="0">
                <a:latin typeface="+mj-lt"/>
              </a:rPr>
              <a:t>melihat daftar siapa saja yang mengajukan permohonan</a:t>
            </a:r>
            <a:endParaRPr lang="en-GB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8B3AD-EEB1-42F2-852B-771CB368F6E4}"/>
              </a:ext>
            </a:extLst>
          </p:cNvPr>
          <p:cNvSpPr txBox="1"/>
          <p:nvPr/>
        </p:nvSpPr>
        <p:spPr>
          <a:xfrm>
            <a:off x="609325" y="742530"/>
            <a:ext cx="77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Membangun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perpustakaan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kriteria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berikut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181546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" grpId="0" build="p"/>
      <p:bldP spid="31" grpId="0" animBg="1"/>
      <p:bldP spid="42" grpId="0"/>
      <p:bldP spid="43" grpId="0" animBg="1"/>
      <p:bldP spid="44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838700" y="0"/>
            <a:ext cx="735330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52979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Super Admin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A4858-69FA-40EC-8F3A-ECCD66261A27}"/>
              </a:ext>
            </a:extLst>
          </p:cNvPr>
          <p:cNvSpPr txBox="1"/>
          <p:nvPr/>
        </p:nvSpPr>
        <p:spPr>
          <a:xfrm>
            <a:off x="223952" y="1009850"/>
            <a:ext cx="313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Dashboard Super Admin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7926E-D598-448C-B083-D63CFC84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52" y="1695625"/>
            <a:ext cx="4691496" cy="4729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C9BEA-F29B-4516-BF5A-EDCA2BCF2F13}"/>
              </a:ext>
            </a:extLst>
          </p:cNvPr>
          <p:cNvSpPr txBox="1"/>
          <p:nvPr/>
        </p:nvSpPr>
        <p:spPr>
          <a:xfrm>
            <a:off x="5284159" y="1674674"/>
            <a:ext cx="5152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super admin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menu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-Admin </a:t>
            </a:r>
            <a:r>
              <a:rPr lang="en-US" dirty="0" err="1"/>
              <a:t>menampilkan</a:t>
            </a:r>
            <a:r>
              <a:rPr lang="en-US" dirty="0"/>
              <a:t> &amp; CRUD data admin</a:t>
            </a:r>
          </a:p>
          <a:p>
            <a:pPr algn="just"/>
            <a:r>
              <a:rPr lang="en-US" dirty="0"/>
              <a:t>-User </a:t>
            </a:r>
            <a:r>
              <a:rPr lang="en-US" dirty="0" err="1"/>
              <a:t>menampilakan</a:t>
            </a:r>
            <a:r>
              <a:rPr lang="en-US" dirty="0"/>
              <a:t> data user</a:t>
            </a:r>
          </a:p>
          <a:p>
            <a:pPr algn="just"/>
            <a:r>
              <a:rPr lang="en-US" dirty="0"/>
              <a:t>-Stok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BB77B-AB37-4F88-8202-22B483B76F01}"/>
              </a:ext>
            </a:extLst>
          </p:cNvPr>
          <p:cNvSpPr txBox="1"/>
          <p:nvPr/>
        </p:nvSpPr>
        <p:spPr>
          <a:xfrm>
            <a:off x="5279739" y="3670745"/>
            <a:ext cx="5152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superadmin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admin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button input admin </a:t>
            </a:r>
            <a:r>
              <a:rPr lang="en-US" dirty="0" err="1"/>
              <a:t>baru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Lalu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data admin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superadmin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mengaktifkan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menonaktifkan</a:t>
            </a:r>
            <a:r>
              <a:rPr lang="en-US" dirty="0"/>
              <a:t> user </a:t>
            </a:r>
            <a:r>
              <a:rPr lang="en-US" dirty="0" err="1"/>
              <a:t>dari</a:t>
            </a:r>
            <a:r>
              <a:rPr lang="en-US" dirty="0"/>
              <a:t> admin </a:t>
            </a:r>
            <a:r>
              <a:rPr lang="en-US" dirty="0" err="1"/>
              <a:t>tersebut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3837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838700" y="0"/>
            <a:ext cx="735330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52979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Super Admin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A4858-69FA-40EC-8F3A-ECCD66261A27}"/>
              </a:ext>
            </a:extLst>
          </p:cNvPr>
          <p:cNvSpPr txBox="1"/>
          <p:nvPr/>
        </p:nvSpPr>
        <p:spPr>
          <a:xfrm>
            <a:off x="223952" y="1009850"/>
            <a:ext cx="313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C. 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7926E-D598-448C-B083-D63CFC84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51" y="1588537"/>
            <a:ext cx="4910989" cy="4836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C9BEA-F29B-4516-BF5A-EDCA2BCF2F13}"/>
              </a:ext>
            </a:extLst>
          </p:cNvPr>
          <p:cNvSpPr txBox="1"/>
          <p:nvPr/>
        </p:nvSpPr>
        <p:spPr>
          <a:xfrm>
            <a:off x="5134940" y="5655902"/>
            <a:ext cx="515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data customer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482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838700" y="0"/>
            <a:ext cx="7353300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529792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Fitur-Fitur 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Super Admin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A4858-69FA-40EC-8F3A-ECCD66261A27}"/>
              </a:ext>
            </a:extLst>
          </p:cNvPr>
          <p:cNvSpPr txBox="1"/>
          <p:nvPr/>
        </p:nvSpPr>
        <p:spPr>
          <a:xfrm>
            <a:off x="223952" y="1009850"/>
            <a:ext cx="313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D. Stok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7926E-D598-448C-B083-D63CFC846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951" y="1465833"/>
            <a:ext cx="5150265" cy="5146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C9BEA-F29B-4516-BF5A-EDCA2BCF2F13}"/>
              </a:ext>
            </a:extLst>
          </p:cNvPr>
          <p:cNvSpPr txBox="1"/>
          <p:nvPr/>
        </p:nvSpPr>
        <p:spPr>
          <a:xfrm>
            <a:off x="5521877" y="5804174"/>
            <a:ext cx="515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page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0543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1E67F-7C23-4A44-9780-01500FBD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1654" y="235187"/>
            <a:ext cx="3408692" cy="569912"/>
          </a:xfrm>
        </p:spPr>
        <p:txBody>
          <a:bodyPr/>
          <a:lstStyle/>
          <a:p>
            <a:r>
              <a:rPr lang="en-US" dirty="0">
                <a:latin typeface="+mj-lt"/>
              </a:rPr>
              <a:t>Database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4889-2316-4F57-8C35-2753D090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7" y="952752"/>
            <a:ext cx="10805546" cy="54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430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1E67F-7C23-4A44-9780-01500FBD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2599" y="172244"/>
            <a:ext cx="2166801" cy="569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Tabel</a:t>
            </a:r>
            <a:r>
              <a:rPr lang="en-US" dirty="0">
                <a:latin typeface="+mj-lt"/>
              </a:rPr>
              <a:t>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4889-2316-4F57-8C35-2753D090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226" y="895457"/>
            <a:ext cx="10805546" cy="2378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2E6A0-5571-43BC-9672-60C1871E946A}"/>
              </a:ext>
            </a:extLst>
          </p:cNvPr>
          <p:cNvSpPr txBox="1"/>
          <p:nvPr/>
        </p:nvSpPr>
        <p:spPr>
          <a:xfrm>
            <a:off x="939969" y="3584540"/>
            <a:ext cx="72134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tabel</a:t>
            </a:r>
            <a:r>
              <a:rPr lang="en-US" dirty="0"/>
              <a:t> user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6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id_user</a:t>
            </a:r>
            <a:r>
              <a:rPr lang="en-US" dirty="0"/>
              <a:t> int(11) </a:t>
            </a:r>
            <a:r>
              <a:rPr lang="en-US" dirty="0" err="1"/>
              <a:t>sebagai</a:t>
            </a:r>
            <a:r>
              <a:rPr lang="en-US" dirty="0"/>
              <a:t> PK yang </a:t>
            </a:r>
            <a:r>
              <a:rPr lang="en-US" dirty="0" err="1"/>
              <a:t>merelasi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user_name</a:t>
            </a:r>
            <a:r>
              <a:rPr lang="en-US" dirty="0"/>
              <a:t> varchar(100)</a:t>
            </a:r>
          </a:p>
          <a:p>
            <a:r>
              <a:rPr lang="en-US" dirty="0"/>
              <a:t>-email varchar(255)</a:t>
            </a:r>
          </a:p>
          <a:p>
            <a:r>
              <a:rPr lang="en-US" dirty="0"/>
              <a:t>-password varchar(256)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MD5</a:t>
            </a:r>
          </a:p>
          <a:p>
            <a:r>
              <a:rPr lang="en-US" dirty="0"/>
              <a:t>-role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(</a:t>
            </a:r>
            <a:r>
              <a:rPr lang="en-US" dirty="0" err="1"/>
              <a:t>user,admin,superadmin,nonaktif</a:t>
            </a:r>
            <a:r>
              <a:rPr lang="en-US" dirty="0"/>
              <a:t>)</a:t>
            </a:r>
          </a:p>
          <a:p>
            <a:r>
              <a:rPr lang="en-US" dirty="0"/>
              <a:t>-picture varchar(255)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888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1E67F-7C23-4A44-9780-01500FBD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2599" y="172244"/>
            <a:ext cx="2738030" cy="569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Tabel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Buku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4889-2316-4F57-8C35-2753D090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1708" y="742156"/>
            <a:ext cx="9077525" cy="2533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2E6A0-5571-43BC-9672-60C1871E946A}"/>
              </a:ext>
            </a:extLst>
          </p:cNvPr>
          <p:cNvSpPr txBox="1"/>
          <p:nvPr/>
        </p:nvSpPr>
        <p:spPr>
          <a:xfrm>
            <a:off x="1661708" y="3441680"/>
            <a:ext cx="71507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9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id_buku</a:t>
            </a:r>
            <a:r>
              <a:rPr lang="en-US" dirty="0"/>
              <a:t> int(11) </a:t>
            </a:r>
            <a:r>
              <a:rPr lang="en-US" dirty="0" err="1"/>
              <a:t>sebagai</a:t>
            </a:r>
            <a:r>
              <a:rPr lang="en-US" dirty="0"/>
              <a:t> PK yang </a:t>
            </a:r>
            <a:r>
              <a:rPr lang="en-US" dirty="0" err="1"/>
              <a:t>merelasi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judul</a:t>
            </a:r>
            <a:r>
              <a:rPr lang="en-US" dirty="0"/>
              <a:t> varchar(100)</a:t>
            </a:r>
          </a:p>
          <a:p>
            <a:r>
              <a:rPr lang="en-US" dirty="0"/>
              <a:t>-</a:t>
            </a:r>
            <a:r>
              <a:rPr lang="en-US" dirty="0" err="1"/>
              <a:t>tahun</a:t>
            </a:r>
            <a:r>
              <a:rPr lang="en-US" dirty="0"/>
              <a:t> int(11)</a:t>
            </a:r>
          </a:p>
          <a:p>
            <a:r>
              <a:rPr lang="en-US" dirty="0"/>
              <a:t>-</a:t>
            </a:r>
            <a:r>
              <a:rPr lang="en-US" dirty="0" err="1"/>
              <a:t>penulis</a:t>
            </a:r>
            <a:r>
              <a:rPr lang="en-US" dirty="0"/>
              <a:t> varchar(100)</a:t>
            </a:r>
          </a:p>
          <a:p>
            <a:r>
              <a:rPr lang="en-US" dirty="0"/>
              <a:t>-ISBN varchar(13) </a:t>
            </a:r>
          </a:p>
          <a:p>
            <a:r>
              <a:rPr lang="en-US" dirty="0"/>
              <a:t>-pic varchar(100)</a:t>
            </a:r>
          </a:p>
          <a:p>
            <a:r>
              <a:rPr lang="en-US" dirty="0"/>
              <a:t>-</a:t>
            </a:r>
            <a:r>
              <a:rPr lang="en-US" dirty="0" err="1"/>
              <a:t>kategori</a:t>
            </a:r>
            <a:r>
              <a:rPr lang="en-US" dirty="0"/>
              <a:t> varchar(32)</a:t>
            </a:r>
          </a:p>
          <a:p>
            <a:r>
              <a:rPr lang="en-US" dirty="0"/>
              <a:t>-</a:t>
            </a:r>
            <a:r>
              <a:rPr lang="en-US" dirty="0" err="1"/>
              <a:t>rak</a:t>
            </a:r>
            <a:r>
              <a:rPr lang="en-US" dirty="0"/>
              <a:t> int(11)</a:t>
            </a:r>
          </a:p>
          <a:p>
            <a:r>
              <a:rPr lang="en-US" dirty="0"/>
              <a:t>-</a:t>
            </a:r>
            <a:r>
              <a:rPr lang="en-US" dirty="0" err="1"/>
              <a:t>stok</a:t>
            </a:r>
            <a:r>
              <a:rPr lang="en-US" dirty="0"/>
              <a:t> int(11)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55331-4A08-4874-9217-CAA001AC97D3}"/>
              </a:ext>
            </a:extLst>
          </p:cNvPr>
          <p:cNvSpPr/>
          <p:nvPr/>
        </p:nvSpPr>
        <p:spPr>
          <a:xfrm>
            <a:off x="7257143" y="57926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peminjaman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295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1E67F-7C23-4A44-9780-01500FBD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6075" y="172244"/>
            <a:ext cx="3799850" cy="569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Tabel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Peminjaman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E4889-2316-4F57-8C35-2753D0906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02" y="786051"/>
            <a:ext cx="11976196" cy="2307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2E6A0-5571-43BC-9672-60C1871E946A}"/>
              </a:ext>
            </a:extLst>
          </p:cNvPr>
          <p:cNvSpPr txBox="1"/>
          <p:nvPr/>
        </p:nvSpPr>
        <p:spPr>
          <a:xfrm>
            <a:off x="845185" y="3287579"/>
            <a:ext cx="111754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Pada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6 </a:t>
            </a:r>
            <a:r>
              <a:rPr lang="en-US" dirty="0" err="1"/>
              <a:t>atribut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id_pinjam</a:t>
            </a:r>
            <a:r>
              <a:rPr lang="en-US" dirty="0"/>
              <a:t> int(11) </a:t>
            </a:r>
            <a:r>
              <a:rPr lang="en-US" dirty="0" err="1"/>
              <a:t>sebagai</a:t>
            </a:r>
            <a:r>
              <a:rPr lang="en-US" dirty="0"/>
              <a:t> PK</a:t>
            </a:r>
          </a:p>
          <a:p>
            <a:r>
              <a:rPr lang="en-US" dirty="0"/>
              <a:t>-</a:t>
            </a:r>
            <a:r>
              <a:rPr lang="en-US" dirty="0" err="1"/>
              <a:t>id_buku</a:t>
            </a:r>
            <a:r>
              <a:rPr lang="en-US" dirty="0"/>
              <a:t> int(11) </a:t>
            </a:r>
            <a:r>
              <a:rPr lang="en-US" dirty="0" err="1"/>
              <a:t>sebagai</a:t>
            </a:r>
            <a:r>
              <a:rPr lang="en-US" dirty="0"/>
              <a:t> FK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id_buku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r>
              <a:rPr lang="en-US" dirty="0"/>
              <a:t>-</a:t>
            </a:r>
            <a:r>
              <a:rPr lang="en-US" dirty="0" err="1"/>
              <a:t>id_user</a:t>
            </a:r>
            <a:r>
              <a:rPr lang="en-US" dirty="0"/>
              <a:t> int(11) </a:t>
            </a:r>
            <a:r>
              <a:rPr lang="en-US" dirty="0" err="1"/>
              <a:t>sebagai</a:t>
            </a:r>
            <a:r>
              <a:rPr lang="en-US" dirty="0"/>
              <a:t> FK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id_user</a:t>
            </a:r>
            <a:r>
              <a:rPr lang="en-US" dirty="0"/>
              <a:t> pada </a:t>
            </a:r>
            <a:r>
              <a:rPr lang="en-US" dirty="0" err="1"/>
              <a:t>tabel</a:t>
            </a:r>
            <a:r>
              <a:rPr lang="en-US" dirty="0"/>
              <a:t> user</a:t>
            </a:r>
          </a:p>
          <a:p>
            <a:r>
              <a:rPr lang="en-US" dirty="0"/>
              <a:t>-</a:t>
            </a:r>
            <a:r>
              <a:rPr lang="en-US" dirty="0" err="1"/>
              <a:t>tgl_ambil</a:t>
            </a:r>
            <a:r>
              <a:rPr lang="en-US" dirty="0"/>
              <a:t> Date</a:t>
            </a:r>
          </a:p>
          <a:p>
            <a:r>
              <a:rPr lang="en-US" dirty="0"/>
              <a:t>-</a:t>
            </a:r>
            <a:r>
              <a:rPr lang="en-US" dirty="0" err="1"/>
              <a:t>tgl_Kembali</a:t>
            </a:r>
            <a:r>
              <a:rPr lang="en-US" dirty="0"/>
              <a:t> Date</a:t>
            </a:r>
          </a:p>
          <a:p>
            <a:r>
              <a:rPr lang="en-US" dirty="0"/>
              <a:t>-status </a:t>
            </a:r>
            <a:r>
              <a:rPr lang="en-US" dirty="0" err="1"/>
              <a:t>enum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kategori</a:t>
            </a:r>
            <a:r>
              <a:rPr lang="en-US" dirty="0"/>
              <a:t> (</a:t>
            </a:r>
            <a:r>
              <a:rPr lang="en-US" dirty="0" err="1"/>
              <a:t>mohon</a:t>
            </a:r>
            <a:r>
              <a:rPr lang="en-US" dirty="0"/>
              <a:t>, </a:t>
            </a:r>
            <a:r>
              <a:rPr lang="en-US" dirty="0" err="1"/>
              <a:t>dipinjamkan</a:t>
            </a:r>
            <a:r>
              <a:rPr lang="en-US" dirty="0"/>
              <a:t>, </a:t>
            </a:r>
            <a:r>
              <a:rPr lang="en-US" dirty="0" err="1"/>
              <a:t>dikembalikan</a:t>
            </a:r>
            <a:r>
              <a:rPr lang="en-US" dirty="0"/>
              <a:t>, </a:t>
            </a:r>
            <a:r>
              <a:rPr lang="en-US" dirty="0" err="1"/>
              <a:t>batal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status proses </a:t>
            </a:r>
          </a:p>
          <a:p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buku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55331-4A08-4874-9217-CAA001AC97D3}"/>
              </a:ext>
            </a:extLst>
          </p:cNvPr>
          <p:cNvSpPr/>
          <p:nvPr/>
        </p:nvSpPr>
        <p:spPr>
          <a:xfrm>
            <a:off x="845185" y="5748783"/>
            <a:ext cx="5138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berelasi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user &amp;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50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AD07C5-EFAE-423B-9DA1-223837807E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0418C-2919-4E8E-B157-BF9353E04726}"/>
              </a:ext>
            </a:extLst>
          </p:cNvPr>
          <p:cNvSpPr/>
          <p:nvPr/>
        </p:nvSpPr>
        <p:spPr>
          <a:xfrm>
            <a:off x="3612" y="-1"/>
            <a:ext cx="12188388" cy="6858000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901E8-9B2C-4A80-A8AC-44C818229FCF}"/>
              </a:ext>
            </a:extLst>
          </p:cNvPr>
          <p:cNvSpPr txBox="1"/>
          <p:nvPr/>
        </p:nvSpPr>
        <p:spPr>
          <a:xfrm>
            <a:off x="4895782" y="3167389"/>
            <a:ext cx="2400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7063798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12">
            <a:extLst>
              <a:ext uri="{FF2B5EF4-FFF2-40B4-BE49-F238E27FC236}">
                <a16:creationId xmlns:a16="http://schemas.microsoft.com/office/drawing/2014/main" id="{EB80D74C-F956-474B-9DB8-C982300770F1}"/>
              </a:ext>
            </a:extLst>
          </p:cNvPr>
          <p:cNvSpPr>
            <a:spLocks noEditPoints="1"/>
          </p:cNvSpPr>
          <p:nvPr/>
        </p:nvSpPr>
        <p:spPr bwMode="auto">
          <a:xfrm>
            <a:off x="7570306" y="450434"/>
            <a:ext cx="4271921" cy="4258550"/>
          </a:xfrm>
          <a:custGeom>
            <a:avLst/>
            <a:gdLst>
              <a:gd name="T0" fmla="*/ 356 w 369"/>
              <a:gd name="T1" fmla="*/ 144 h 369"/>
              <a:gd name="T2" fmla="*/ 335 w 369"/>
              <a:gd name="T3" fmla="*/ 144 h 369"/>
              <a:gd name="T4" fmla="*/ 319 w 369"/>
              <a:gd name="T5" fmla="*/ 103 h 369"/>
              <a:gd name="T6" fmla="*/ 333 w 369"/>
              <a:gd name="T7" fmla="*/ 89 h 369"/>
              <a:gd name="T8" fmla="*/ 333 w 369"/>
              <a:gd name="T9" fmla="*/ 71 h 369"/>
              <a:gd name="T10" fmla="*/ 293 w 369"/>
              <a:gd name="T11" fmla="*/ 33 h 369"/>
              <a:gd name="T12" fmla="*/ 275 w 369"/>
              <a:gd name="T13" fmla="*/ 33 h 369"/>
              <a:gd name="T14" fmla="*/ 263 w 369"/>
              <a:gd name="T15" fmla="*/ 45 h 369"/>
              <a:gd name="T16" fmla="*/ 225 w 369"/>
              <a:gd name="T17" fmla="*/ 28 h 369"/>
              <a:gd name="T18" fmla="*/ 225 w 369"/>
              <a:gd name="T19" fmla="*/ 13 h 369"/>
              <a:gd name="T20" fmla="*/ 212 w 369"/>
              <a:gd name="T21" fmla="*/ 0 h 369"/>
              <a:gd name="T22" fmla="*/ 157 w 369"/>
              <a:gd name="T23" fmla="*/ 0 h 369"/>
              <a:gd name="T24" fmla="*/ 144 w 369"/>
              <a:gd name="T25" fmla="*/ 13 h 369"/>
              <a:gd name="T26" fmla="*/ 144 w 369"/>
              <a:gd name="T27" fmla="*/ 24 h 369"/>
              <a:gd name="T28" fmla="*/ 97 w 369"/>
              <a:gd name="T29" fmla="*/ 43 h 369"/>
              <a:gd name="T30" fmla="*/ 90 w 369"/>
              <a:gd name="T31" fmla="*/ 36 h 369"/>
              <a:gd name="T32" fmla="*/ 71 w 369"/>
              <a:gd name="T33" fmla="*/ 37 h 369"/>
              <a:gd name="T34" fmla="*/ 33 w 369"/>
              <a:gd name="T35" fmla="*/ 76 h 369"/>
              <a:gd name="T36" fmla="*/ 33 w 369"/>
              <a:gd name="T37" fmla="*/ 94 h 369"/>
              <a:gd name="T38" fmla="*/ 39 w 369"/>
              <a:gd name="T39" fmla="*/ 100 h 369"/>
              <a:gd name="T40" fmla="*/ 22 w 369"/>
              <a:gd name="T41" fmla="*/ 144 h 369"/>
              <a:gd name="T42" fmla="*/ 13 w 369"/>
              <a:gd name="T43" fmla="*/ 144 h 369"/>
              <a:gd name="T44" fmla="*/ 0 w 369"/>
              <a:gd name="T45" fmla="*/ 157 h 369"/>
              <a:gd name="T46" fmla="*/ 0 w 369"/>
              <a:gd name="T47" fmla="*/ 212 h 369"/>
              <a:gd name="T48" fmla="*/ 13 w 369"/>
              <a:gd name="T49" fmla="*/ 225 h 369"/>
              <a:gd name="T50" fmla="*/ 23 w 369"/>
              <a:gd name="T51" fmla="*/ 225 h 369"/>
              <a:gd name="T52" fmla="*/ 45 w 369"/>
              <a:gd name="T53" fmla="*/ 271 h 369"/>
              <a:gd name="T54" fmla="*/ 37 w 369"/>
              <a:gd name="T55" fmla="*/ 280 h 369"/>
              <a:gd name="T56" fmla="*/ 37 w 369"/>
              <a:gd name="T57" fmla="*/ 298 h 369"/>
              <a:gd name="T58" fmla="*/ 76 w 369"/>
              <a:gd name="T59" fmla="*/ 336 h 369"/>
              <a:gd name="T60" fmla="*/ 95 w 369"/>
              <a:gd name="T61" fmla="*/ 336 h 369"/>
              <a:gd name="T62" fmla="*/ 105 w 369"/>
              <a:gd name="T63" fmla="*/ 325 h 369"/>
              <a:gd name="T64" fmla="*/ 144 w 369"/>
              <a:gd name="T65" fmla="*/ 339 h 369"/>
              <a:gd name="T66" fmla="*/ 144 w 369"/>
              <a:gd name="T67" fmla="*/ 356 h 369"/>
              <a:gd name="T68" fmla="*/ 157 w 369"/>
              <a:gd name="T69" fmla="*/ 369 h 369"/>
              <a:gd name="T70" fmla="*/ 212 w 369"/>
              <a:gd name="T71" fmla="*/ 369 h 369"/>
              <a:gd name="T72" fmla="*/ 225 w 369"/>
              <a:gd name="T73" fmla="*/ 356 h 369"/>
              <a:gd name="T74" fmla="*/ 225 w 369"/>
              <a:gd name="T75" fmla="*/ 336 h 369"/>
              <a:gd name="T76" fmla="*/ 264 w 369"/>
              <a:gd name="T77" fmla="*/ 318 h 369"/>
              <a:gd name="T78" fmla="*/ 280 w 369"/>
              <a:gd name="T79" fmla="*/ 332 h 369"/>
              <a:gd name="T80" fmla="*/ 298 w 369"/>
              <a:gd name="T81" fmla="*/ 332 h 369"/>
              <a:gd name="T82" fmla="*/ 336 w 369"/>
              <a:gd name="T83" fmla="*/ 293 h 369"/>
              <a:gd name="T84" fmla="*/ 336 w 369"/>
              <a:gd name="T85" fmla="*/ 274 h 369"/>
              <a:gd name="T86" fmla="*/ 320 w 369"/>
              <a:gd name="T87" fmla="*/ 258 h 369"/>
              <a:gd name="T88" fmla="*/ 333 w 369"/>
              <a:gd name="T89" fmla="*/ 225 h 369"/>
              <a:gd name="T90" fmla="*/ 356 w 369"/>
              <a:gd name="T91" fmla="*/ 225 h 369"/>
              <a:gd name="T92" fmla="*/ 369 w 369"/>
              <a:gd name="T93" fmla="*/ 212 h 369"/>
              <a:gd name="T94" fmla="*/ 369 w 369"/>
              <a:gd name="T95" fmla="*/ 157 h 369"/>
              <a:gd name="T96" fmla="*/ 356 w 369"/>
              <a:gd name="T97" fmla="*/ 144 h 369"/>
              <a:gd name="T98" fmla="*/ 178 w 369"/>
              <a:gd name="T99" fmla="*/ 268 h 369"/>
              <a:gd name="T100" fmla="*/ 92 w 369"/>
              <a:gd name="T101" fmla="*/ 182 h 369"/>
              <a:gd name="T102" fmla="*/ 178 w 369"/>
              <a:gd name="T103" fmla="*/ 95 h 369"/>
              <a:gd name="T104" fmla="*/ 265 w 369"/>
              <a:gd name="T105" fmla="*/ 182 h 369"/>
              <a:gd name="T106" fmla="*/ 178 w 369"/>
              <a:gd name="T107" fmla="*/ 268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69" h="369">
                <a:moveTo>
                  <a:pt x="356" y="144"/>
                </a:moveTo>
                <a:cubicBezTo>
                  <a:pt x="335" y="144"/>
                  <a:pt x="335" y="144"/>
                  <a:pt x="335" y="144"/>
                </a:cubicBezTo>
                <a:cubicBezTo>
                  <a:pt x="331" y="130"/>
                  <a:pt x="326" y="116"/>
                  <a:pt x="319" y="103"/>
                </a:cubicBezTo>
                <a:cubicBezTo>
                  <a:pt x="333" y="89"/>
                  <a:pt x="333" y="89"/>
                  <a:pt x="333" y="89"/>
                </a:cubicBezTo>
                <a:cubicBezTo>
                  <a:pt x="338" y="84"/>
                  <a:pt x="338" y="76"/>
                  <a:pt x="333" y="71"/>
                </a:cubicBezTo>
                <a:cubicBezTo>
                  <a:pt x="293" y="33"/>
                  <a:pt x="293" y="33"/>
                  <a:pt x="293" y="33"/>
                </a:cubicBezTo>
                <a:cubicBezTo>
                  <a:pt x="288" y="28"/>
                  <a:pt x="280" y="28"/>
                  <a:pt x="275" y="3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251" y="38"/>
                  <a:pt x="239" y="32"/>
                  <a:pt x="225" y="28"/>
                </a:cubicBezTo>
                <a:cubicBezTo>
                  <a:pt x="225" y="13"/>
                  <a:pt x="225" y="13"/>
                  <a:pt x="225" y="13"/>
                </a:cubicBezTo>
                <a:cubicBezTo>
                  <a:pt x="225" y="6"/>
                  <a:pt x="219" y="0"/>
                  <a:pt x="212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0" y="0"/>
                  <a:pt x="144" y="6"/>
                  <a:pt x="144" y="13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27" y="28"/>
                  <a:pt x="111" y="34"/>
                  <a:pt x="97" y="43"/>
                </a:cubicBezTo>
                <a:cubicBezTo>
                  <a:pt x="90" y="36"/>
                  <a:pt x="90" y="36"/>
                  <a:pt x="90" y="36"/>
                </a:cubicBezTo>
                <a:cubicBezTo>
                  <a:pt x="84" y="31"/>
                  <a:pt x="76" y="31"/>
                  <a:pt x="71" y="37"/>
                </a:cubicBezTo>
                <a:cubicBezTo>
                  <a:pt x="33" y="76"/>
                  <a:pt x="33" y="76"/>
                  <a:pt x="33" y="76"/>
                </a:cubicBezTo>
                <a:cubicBezTo>
                  <a:pt x="28" y="81"/>
                  <a:pt x="28" y="89"/>
                  <a:pt x="33" y="94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2" y="114"/>
                  <a:pt x="26" y="128"/>
                  <a:pt x="22" y="144"/>
                </a:cubicBezTo>
                <a:cubicBezTo>
                  <a:pt x="13" y="144"/>
                  <a:pt x="13" y="144"/>
                  <a:pt x="13" y="144"/>
                </a:cubicBezTo>
                <a:cubicBezTo>
                  <a:pt x="6" y="144"/>
                  <a:pt x="0" y="150"/>
                  <a:pt x="0" y="157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19"/>
                  <a:pt x="6" y="225"/>
                  <a:pt x="13" y="225"/>
                </a:cubicBezTo>
                <a:cubicBezTo>
                  <a:pt x="23" y="225"/>
                  <a:pt x="23" y="225"/>
                  <a:pt x="23" y="225"/>
                </a:cubicBezTo>
                <a:cubicBezTo>
                  <a:pt x="28" y="242"/>
                  <a:pt x="35" y="257"/>
                  <a:pt x="45" y="271"/>
                </a:cubicBezTo>
                <a:cubicBezTo>
                  <a:pt x="37" y="280"/>
                  <a:pt x="37" y="280"/>
                  <a:pt x="37" y="280"/>
                </a:cubicBezTo>
                <a:cubicBezTo>
                  <a:pt x="32" y="285"/>
                  <a:pt x="32" y="293"/>
                  <a:pt x="37" y="298"/>
                </a:cubicBezTo>
                <a:cubicBezTo>
                  <a:pt x="76" y="336"/>
                  <a:pt x="76" y="336"/>
                  <a:pt x="76" y="336"/>
                </a:cubicBezTo>
                <a:cubicBezTo>
                  <a:pt x="82" y="341"/>
                  <a:pt x="90" y="341"/>
                  <a:pt x="95" y="336"/>
                </a:cubicBezTo>
                <a:cubicBezTo>
                  <a:pt x="105" y="325"/>
                  <a:pt x="105" y="325"/>
                  <a:pt x="105" y="325"/>
                </a:cubicBezTo>
                <a:cubicBezTo>
                  <a:pt x="117" y="331"/>
                  <a:pt x="130" y="336"/>
                  <a:pt x="144" y="339"/>
                </a:cubicBezTo>
                <a:cubicBezTo>
                  <a:pt x="144" y="356"/>
                  <a:pt x="144" y="356"/>
                  <a:pt x="144" y="356"/>
                </a:cubicBezTo>
                <a:cubicBezTo>
                  <a:pt x="144" y="363"/>
                  <a:pt x="150" y="369"/>
                  <a:pt x="157" y="369"/>
                </a:cubicBezTo>
                <a:cubicBezTo>
                  <a:pt x="212" y="369"/>
                  <a:pt x="212" y="369"/>
                  <a:pt x="212" y="369"/>
                </a:cubicBezTo>
                <a:cubicBezTo>
                  <a:pt x="219" y="369"/>
                  <a:pt x="225" y="363"/>
                  <a:pt x="225" y="356"/>
                </a:cubicBezTo>
                <a:cubicBezTo>
                  <a:pt x="225" y="336"/>
                  <a:pt x="225" y="336"/>
                  <a:pt x="225" y="336"/>
                </a:cubicBezTo>
                <a:cubicBezTo>
                  <a:pt x="239" y="331"/>
                  <a:pt x="252" y="325"/>
                  <a:pt x="264" y="318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85" y="337"/>
                  <a:pt x="293" y="337"/>
                  <a:pt x="298" y="332"/>
                </a:cubicBezTo>
                <a:cubicBezTo>
                  <a:pt x="336" y="293"/>
                  <a:pt x="336" y="293"/>
                  <a:pt x="336" y="293"/>
                </a:cubicBezTo>
                <a:cubicBezTo>
                  <a:pt x="341" y="287"/>
                  <a:pt x="341" y="279"/>
                  <a:pt x="336" y="274"/>
                </a:cubicBezTo>
                <a:cubicBezTo>
                  <a:pt x="320" y="258"/>
                  <a:pt x="320" y="258"/>
                  <a:pt x="320" y="258"/>
                </a:cubicBezTo>
                <a:cubicBezTo>
                  <a:pt x="325" y="248"/>
                  <a:pt x="330" y="237"/>
                  <a:pt x="333" y="225"/>
                </a:cubicBezTo>
                <a:cubicBezTo>
                  <a:pt x="356" y="225"/>
                  <a:pt x="356" y="225"/>
                  <a:pt x="356" y="225"/>
                </a:cubicBezTo>
                <a:cubicBezTo>
                  <a:pt x="363" y="225"/>
                  <a:pt x="369" y="219"/>
                  <a:pt x="369" y="212"/>
                </a:cubicBezTo>
                <a:cubicBezTo>
                  <a:pt x="369" y="157"/>
                  <a:pt x="369" y="157"/>
                  <a:pt x="369" y="157"/>
                </a:cubicBezTo>
                <a:cubicBezTo>
                  <a:pt x="369" y="150"/>
                  <a:pt x="363" y="144"/>
                  <a:pt x="356" y="144"/>
                </a:cubicBezTo>
                <a:close/>
                <a:moveTo>
                  <a:pt x="178" y="268"/>
                </a:moveTo>
                <a:cubicBezTo>
                  <a:pt x="130" y="268"/>
                  <a:pt x="92" y="229"/>
                  <a:pt x="92" y="182"/>
                </a:cubicBezTo>
                <a:cubicBezTo>
                  <a:pt x="92" y="134"/>
                  <a:pt x="130" y="95"/>
                  <a:pt x="178" y="95"/>
                </a:cubicBezTo>
                <a:cubicBezTo>
                  <a:pt x="226" y="95"/>
                  <a:pt x="265" y="134"/>
                  <a:pt x="265" y="182"/>
                </a:cubicBezTo>
                <a:cubicBezTo>
                  <a:pt x="265" y="229"/>
                  <a:pt x="226" y="268"/>
                  <a:pt x="178" y="2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9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77B008-2D0F-4E37-9965-5DCA65A07367}"/>
              </a:ext>
            </a:extLst>
          </p:cNvPr>
          <p:cNvGrpSpPr/>
          <p:nvPr/>
        </p:nvGrpSpPr>
        <p:grpSpPr>
          <a:xfrm>
            <a:off x="609325" y="1340844"/>
            <a:ext cx="828759" cy="872190"/>
            <a:chOff x="1864178" y="2447503"/>
            <a:chExt cx="1510619" cy="151061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3A37BA7-C73A-451A-B5B5-EA736F77FA10}"/>
                </a:ext>
              </a:extLst>
            </p:cNvPr>
            <p:cNvSpPr/>
            <p:nvPr/>
          </p:nvSpPr>
          <p:spPr>
            <a:xfrm>
              <a:off x="1864178" y="2447503"/>
              <a:ext cx="1510619" cy="1510619"/>
            </a:xfrm>
            <a:prstGeom prst="ellipse">
              <a:avLst/>
            </a:prstGeom>
            <a:noFill/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F033B3E-D91C-4BFE-9C77-0DCDFC69D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740" y="2514833"/>
              <a:ext cx="338193" cy="337668"/>
            </a:xfrm>
            <a:custGeom>
              <a:avLst/>
              <a:gdLst>
                <a:gd name="T0" fmla="*/ 1478 w 1497"/>
                <a:gd name="T1" fmla="*/ 782 h 1497"/>
                <a:gd name="T2" fmla="*/ 782 w 1497"/>
                <a:gd name="T3" fmla="*/ 1478 h 1497"/>
                <a:gd name="T4" fmla="*/ 714 w 1497"/>
                <a:gd name="T5" fmla="*/ 1478 h 1497"/>
                <a:gd name="T6" fmla="*/ 19 w 1497"/>
                <a:gd name="T7" fmla="*/ 782 h 1497"/>
                <a:gd name="T8" fmla="*/ 19 w 1497"/>
                <a:gd name="T9" fmla="*/ 714 h 1497"/>
                <a:gd name="T10" fmla="*/ 714 w 1497"/>
                <a:gd name="T11" fmla="*/ 19 h 1497"/>
                <a:gd name="T12" fmla="*/ 782 w 1497"/>
                <a:gd name="T13" fmla="*/ 19 h 1497"/>
                <a:gd name="T14" fmla="*/ 1478 w 1497"/>
                <a:gd name="T15" fmla="*/ 714 h 1497"/>
                <a:gd name="T16" fmla="*/ 1478 w 1497"/>
                <a:gd name="T17" fmla="*/ 78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7" h="1497">
                  <a:moveTo>
                    <a:pt x="1478" y="782"/>
                  </a:moveTo>
                  <a:cubicBezTo>
                    <a:pt x="782" y="1478"/>
                    <a:pt x="782" y="1478"/>
                    <a:pt x="782" y="1478"/>
                  </a:cubicBezTo>
                  <a:cubicBezTo>
                    <a:pt x="764" y="1497"/>
                    <a:pt x="733" y="1497"/>
                    <a:pt x="714" y="1478"/>
                  </a:cubicBezTo>
                  <a:cubicBezTo>
                    <a:pt x="19" y="782"/>
                    <a:pt x="19" y="782"/>
                    <a:pt x="19" y="782"/>
                  </a:cubicBezTo>
                  <a:cubicBezTo>
                    <a:pt x="0" y="764"/>
                    <a:pt x="0" y="733"/>
                    <a:pt x="19" y="714"/>
                  </a:cubicBezTo>
                  <a:cubicBezTo>
                    <a:pt x="714" y="19"/>
                    <a:pt x="714" y="19"/>
                    <a:pt x="714" y="19"/>
                  </a:cubicBezTo>
                  <a:cubicBezTo>
                    <a:pt x="733" y="0"/>
                    <a:pt x="764" y="0"/>
                    <a:pt x="782" y="19"/>
                  </a:cubicBezTo>
                  <a:cubicBezTo>
                    <a:pt x="1478" y="714"/>
                    <a:pt x="1478" y="714"/>
                    <a:pt x="1478" y="714"/>
                  </a:cubicBezTo>
                  <a:cubicBezTo>
                    <a:pt x="1497" y="733"/>
                    <a:pt x="1497" y="764"/>
                    <a:pt x="1478" y="7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9E11182-0034-405D-A508-4B2AD84CBC3C}"/>
              </a:ext>
            </a:extLst>
          </p:cNvPr>
          <p:cNvSpPr txBox="1"/>
          <p:nvPr/>
        </p:nvSpPr>
        <p:spPr>
          <a:xfrm>
            <a:off x="1405241" y="1296528"/>
            <a:ext cx="23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Super Admin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2E91F4-6650-40C4-BD55-79F94C7E26D9}"/>
              </a:ext>
            </a:extLst>
          </p:cNvPr>
          <p:cNvSpPr/>
          <p:nvPr/>
        </p:nvSpPr>
        <p:spPr>
          <a:xfrm>
            <a:off x="1482518" y="1574678"/>
            <a:ext cx="10359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mendaftarkan</a:t>
            </a:r>
            <a:r>
              <a:rPr lang="en-ID" dirty="0">
                <a:latin typeface="+mj-lt"/>
              </a:rPr>
              <a:t> 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user yang </a:t>
            </a:r>
            <a:r>
              <a:rPr lang="en-ID" dirty="0" err="1">
                <a:latin typeface="+mj-lt"/>
              </a:rPr>
              <a:t>terdaftar</a:t>
            </a:r>
            <a:r>
              <a:rPr lang="en-ID" dirty="0">
                <a:latin typeface="+mj-lt"/>
              </a:rPr>
              <a:t> dan admin yang di </a:t>
            </a:r>
            <a:r>
              <a:rPr lang="en-ID" dirty="0" err="1">
                <a:latin typeface="+mj-lt"/>
              </a:rPr>
              <a:t>daftarkan</a:t>
            </a:r>
            <a:endParaRPr lang="en-ID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dapat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mencabut</a:t>
            </a:r>
            <a:r>
              <a:rPr lang="en-ID" dirty="0">
                <a:latin typeface="+mj-lt"/>
              </a:rPr>
              <a:t> (data admin </a:t>
            </a:r>
            <a:r>
              <a:rPr lang="en-ID" dirty="0" err="1">
                <a:latin typeface="+mj-lt"/>
              </a:rPr>
              <a:t>tidak</a:t>
            </a:r>
            <a:r>
              <a:rPr lang="en-ID" dirty="0">
                <a:latin typeface="+mj-lt"/>
              </a:rPr>
              <a:t> di </a:t>
            </a:r>
            <a:r>
              <a:rPr lang="en-ID" dirty="0" err="1">
                <a:latin typeface="+mj-lt"/>
              </a:rPr>
              <a:t>hapus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melainkan</a:t>
            </a:r>
            <a:r>
              <a:rPr lang="en-ID" dirty="0">
                <a:latin typeface="+mj-lt"/>
              </a:rPr>
              <a:t> di </a:t>
            </a:r>
            <a:r>
              <a:rPr lang="en-ID" dirty="0" err="1">
                <a:latin typeface="+mj-lt"/>
              </a:rPr>
              <a:t>hilangkan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dari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sistem</a:t>
            </a:r>
            <a:r>
              <a:rPr lang="en-ID" dirty="0">
                <a:latin typeface="+mj-lt"/>
              </a:rPr>
              <a:t>) </a:t>
            </a:r>
            <a:r>
              <a:rPr lang="en-ID" dirty="0" err="1">
                <a:latin typeface="+mj-lt"/>
              </a:rPr>
              <a:t>akses</a:t>
            </a:r>
            <a:r>
              <a:rPr lang="en-ID" dirty="0">
                <a:latin typeface="+mj-lt"/>
              </a:rPr>
              <a:t> admin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dirty="0" err="1">
                <a:latin typeface="+mj-lt"/>
              </a:rPr>
              <a:t>melihat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stok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buku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ada</a:t>
            </a:r>
            <a:endParaRPr lang="en-ID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E3BA4-81A1-46BF-A18D-1E94B9D02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325" y="131462"/>
            <a:ext cx="5735754" cy="56991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Rincian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Tugas</a:t>
            </a:r>
            <a:endParaRPr lang="en-US" dirty="0">
              <a:latin typeface="+mj-lt"/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EAAD1FE5-D66A-4D65-9549-2D1E4C96910D}"/>
              </a:ext>
            </a:extLst>
          </p:cNvPr>
          <p:cNvSpPr>
            <a:spLocks/>
          </p:cNvSpPr>
          <p:nvPr/>
        </p:nvSpPr>
        <p:spPr bwMode="auto">
          <a:xfrm>
            <a:off x="912453" y="1665860"/>
            <a:ext cx="222504" cy="222158"/>
          </a:xfrm>
          <a:custGeom>
            <a:avLst/>
            <a:gdLst>
              <a:gd name="T0" fmla="*/ 1478 w 1497"/>
              <a:gd name="T1" fmla="*/ 782 h 1497"/>
              <a:gd name="T2" fmla="*/ 782 w 1497"/>
              <a:gd name="T3" fmla="*/ 1478 h 1497"/>
              <a:gd name="T4" fmla="*/ 714 w 1497"/>
              <a:gd name="T5" fmla="*/ 1478 h 1497"/>
              <a:gd name="T6" fmla="*/ 19 w 1497"/>
              <a:gd name="T7" fmla="*/ 782 h 1497"/>
              <a:gd name="T8" fmla="*/ 19 w 1497"/>
              <a:gd name="T9" fmla="*/ 714 h 1497"/>
              <a:gd name="T10" fmla="*/ 714 w 1497"/>
              <a:gd name="T11" fmla="*/ 19 h 1497"/>
              <a:gd name="T12" fmla="*/ 782 w 1497"/>
              <a:gd name="T13" fmla="*/ 19 h 1497"/>
              <a:gd name="T14" fmla="*/ 1478 w 1497"/>
              <a:gd name="T15" fmla="*/ 714 h 1497"/>
              <a:gd name="T16" fmla="*/ 1478 w 1497"/>
              <a:gd name="T17" fmla="*/ 782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7" h="1497">
                <a:moveTo>
                  <a:pt x="1478" y="782"/>
                </a:moveTo>
                <a:cubicBezTo>
                  <a:pt x="782" y="1478"/>
                  <a:pt x="782" y="1478"/>
                  <a:pt x="782" y="1478"/>
                </a:cubicBezTo>
                <a:cubicBezTo>
                  <a:pt x="764" y="1497"/>
                  <a:pt x="733" y="1497"/>
                  <a:pt x="714" y="1478"/>
                </a:cubicBezTo>
                <a:cubicBezTo>
                  <a:pt x="19" y="782"/>
                  <a:pt x="19" y="782"/>
                  <a:pt x="19" y="782"/>
                </a:cubicBezTo>
                <a:cubicBezTo>
                  <a:pt x="0" y="764"/>
                  <a:pt x="0" y="733"/>
                  <a:pt x="19" y="714"/>
                </a:cubicBezTo>
                <a:cubicBezTo>
                  <a:pt x="714" y="19"/>
                  <a:pt x="714" y="19"/>
                  <a:pt x="714" y="19"/>
                </a:cubicBezTo>
                <a:cubicBezTo>
                  <a:pt x="733" y="0"/>
                  <a:pt x="764" y="0"/>
                  <a:pt x="782" y="19"/>
                </a:cubicBezTo>
                <a:cubicBezTo>
                  <a:pt x="1478" y="714"/>
                  <a:pt x="1478" y="714"/>
                  <a:pt x="1478" y="714"/>
                </a:cubicBezTo>
                <a:cubicBezTo>
                  <a:pt x="1497" y="733"/>
                  <a:pt x="1497" y="764"/>
                  <a:pt x="1478" y="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DCC2F2-A8A8-437A-B7F1-DF84DFF72B8F}"/>
              </a:ext>
            </a:extLst>
          </p:cNvPr>
          <p:cNvGrpSpPr/>
          <p:nvPr/>
        </p:nvGrpSpPr>
        <p:grpSpPr>
          <a:xfrm>
            <a:off x="609325" y="3110528"/>
            <a:ext cx="828759" cy="872190"/>
            <a:chOff x="1864178" y="2447503"/>
            <a:chExt cx="1510619" cy="1510619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B6085E7-1EA7-42BB-8846-057DD4385BEA}"/>
                </a:ext>
              </a:extLst>
            </p:cNvPr>
            <p:cNvSpPr/>
            <p:nvPr/>
          </p:nvSpPr>
          <p:spPr>
            <a:xfrm>
              <a:off x="1864178" y="2447503"/>
              <a:ext cx="1510619" cy="1510619"/>
            </a:xfrm>
            <a:prstGeom prst="ellipse">
              <a:avLst/>
            </a:prstGeom>
            <a:noFill/>
            <a:ln w="38100">
              <a:solidFill>
                <a:schemeClr val="tx1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56AAA9AF-A6B5-41A9-8333-C2EB2083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740" y="2514833"/>
              <a:ext cx="338193" cy="337668"/>
            </a:xfrm>
            <a:custGeom>
              <a:avLst/>
              <a:gdLst>
                <a:gd name="T0" fmla="*/ 1478 w 1497"/>
                <a:gd name="T1" fmla="*/ 782 h 1497"/>
                <a:gd name="T2" fmla="*/ 782 w 1497"/>
                <a:gd name="T3" fmla="*/ 1478 h 1497"/>
                <a:gd name="T4" fmla="*/ 714 w 1497"/>
                <a:gd name="T5" fmla="*/ 1478 h 1497"/>
                <a:gd name="T6" fmla="*/ 19 w 1497"/>
                <a:gd name="T7" fmla="*/ 782 h 1497"/>
                <a:gd name="T8" fmla="*/ 19 w 1497"/>
                <a:gd name="T9" fmla="*/ 714 h 1497"/>
                <a:gd name="T10" fmla="*/ 714 w 1497"/>
                <a:gd name="T11" fmla="*/ 19 h 1497"/>
                <a:gd name="T12" fmla="*/ 782 w 1497"/>
                <a:gd name="T13" fmla="*/ 19 h 1497"/>
                <a:gd name="T14" fmla="*/ 1478 w 1497"/>
                <a:gd name="T15" fmla="*/ 714 h 1497"/>
                <a:gd name="T16" fmla="*/ 1478 w 1497"/>
                <a:gd name="T17" fmla="*/ 78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7" h="1497">
                  <a:moveTo>
                    <a:pt x="1478" y="782"/>
                  </a:moveTo>
                  <a:cubicBezTo>
                    <a:pt x="782" y="1478"/>
                    <a:pt x="782" y="1478"/>
                    <a:pt x="782" y="1478"/>
                  </a:cubicBezTo>
                  <a:cubicBezTo>
                    <a:pt x="764" y="1497"/>
                    <a:pt x="733" y="1497"/>
                    <a:pt x="714" y="1478"/>
                  </a:cubicBezTo>
                  <a:cubicBezTo>
                    <a:pt x="19" y="782"/>
                    <a:pt x="19" y="782"/>
                    <a:pt x="19" y="782"/>
                  </a:cubicBezTo>
                  <a:cubicBezTo>
                    <a:pt x="0" y="764"/>
                    <a:pt x="0" y="733"/>
                    <a:pt x="19" y="714"/>
                  </a:cubicBezTo>
                  <a:cubicBezTo>
                    <a:pt x="714" y="19"/>
                    <a:pt x="714" y="19"/>
                    <a:pt x="714" y="19"/>
                  </a:cubicBezTo>
                  <a:cubicBezTo>
                    <a:pt x="733" y="0"/>
                    <a:pt x="764" y="0"/>
                    <a:pt x="782" y="19"/>
                  </a:cubicBezTo>
                  <a:cubicBezTo>
                    <a:pt x="1478" y="714"/>
                    <a:pt x="1478" y="714"/>
                    <a:pt x="1478" y="714"/>
                  </a:cubicBezTo>
                  <a:cubicBezTo>
                    <a:pt x="1497" y="733"/>
                    <a:pt x="1497" y="764"/>
                    <a:pt x="1478" y="7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A56CEB7-EEA9-413A-85C9-84B30D6FDE7B}"/>
              </a:ext>
            </a:extLst>
          </p:cNvPr>
          <p:cNvSpPr txBox="1"/>
          <p:nvPr/>
        </p:nvSpPr>
        <p:spPr>
          <a:xfrm>
            <a:off x="1405241" y="3066212"/>
            <a:ext cx="235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Kriteria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Lainnya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7310FC33-35B4-4521-A509-A1A034C47EA0}"/>
              </a:ext>
            </a:extLst>
          </p:cNvPr>
          <p:cNvSpPr>
            <a:spLocks/>
          </p:cNvSpPr>
          <p:nvPr/>
        </p:nvSpPr>
        <p:spPr bwMode="auto">
          <a:xfrm>
            <a:off x="912453" y="3435544"/>
            <a:ext cx="222504" cy="222158"/>
          </a:xfrm>
          <a:custGeom>
            <a:avLst/>
            <a:gdLst>
              <a:gd name="T0" fmla="*/ 1478 w 1497"/>
              <a:gd name="T1" fmla="*/ 782 h 1497"/>
              <a:gd name="T2" fmla="*/ 782 w 1497"/>
              <a:gd name="T3" fmla="*/ 1478 h 1497"/>
              <a:gd name="T4" fmla="*/ 714 w 1497"/>
              <a:gd name="T5" fmla="*/ 1478 h 1497"/>
              <a:gd name="T6" fmla="*/ 19 w 1497"/>
              <a:gd name="T7" fmla="*/ 782 h 1497"/>
              <a:gd name="T8" fmla="*/ 19 w 1497"/>
              <a:gd name="T9" fmla="*/ 714 h 1497"/>
              <a:gd name="T10" fmla="*/ 714 w 1497"/>
              <a:gd name="T11" fmla="*/ 19 h 1497"/>
              <a:gd name="T12" fmla="*/ 782 w 1497"/>
              <a:gd name="T13" fmla="*/ 19 h 1497"/>
              <a:gd name="T14" fmla="*/ 1478 w 1497"/>
              <a:gd name="T15" fmla="*/ 714 h 1497"/>
              <a:gd name="T16" fmla="*/ 1478 w 1497"/>
              <a:gd name="T17" fmla="*/ 782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7" h="1497">
                <a:moveTo>
                  <a:pt x="1478" y="782"/>
                </a:moveTo>
                <a:cubicBezTo>
                  <a:pt x="782" y="1478"/>
                  <a:pt x="782" y="1478"/>
                  <a:pt x="782" y="1478"/>
                </a:cubicBezTo>
                <a:cubicBezTo>
                  <a:pt x="764" y="1497"/>
                  <a:pt x="733" y="1497"/>
                  <a:pt x="714" y="1478"/>
                </a:cubicBezTo>
                <a:cubicBezTo>
                  <a:pt x="19" y="782"/>
                  <a:pt x="19" y="782"/>
                  <a:pt x="19" y="782"/>
                </a:cubicBezTo>
                <a:cubicBezTo>
                  <a:pt x="0" y="764"/>
                  <a:pt x="0" y="733"/>
                  <a:pt x="19" y="714"/>
                </a:cubicBezTo>
                <a:cubicBezTo>
                  <a:pt x="714" y="19"/>
                  <a:pt x="714" y="19"/>
                  <a:pt x="714" y="19"/>
                </a:cubicBezTo>
                <a:cubicBezTo>
                  <a:pt x="733" y="0"/>
                  <a:pt x="764" y="0"/>
                  <a:pt x="782" y="19"/>
                </a:cubicBezTo>
                <a:cubicBezTo>
                  <a:pt x="1478" y="714"/>
                  <a:pt x="1478" y="714"/>
                  <a:pt x="1478" y="714"/>
                </a:cubicBezTo>
                <a:cubicBezTo>
                  <a:pt x="1497" y="733"/>
                  <a:pt x="1497" y="764"/>
                  <a:pt x="1478" y="7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EC0591-4B01-4B82-ACA3-B787202D922D}"/>
              </a:ext>
            </a:extLst>
          </p:cNvPr>
          <p:cNvSpPr/>
          <p:nvPr/>
        </p:nvSpPr>
        <p:spPr>
          <a:xfrm>
            <a:off x="1438084" y="3435544"/>
            <a:ext cx="10359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dibangun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PHP,JS/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JQuery,HTML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Single Page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a-DK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pengerjaan paling lambat tgl 22 Mei 2020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Pengumpulan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tugas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berupa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link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presentasi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ppt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berupa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informasi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dan tata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cara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dikirim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ke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masing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masing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koordinator</a:t>
            </a:r>
            <a:r>
              <a:rPr lang="en-GB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endParaRPr lang="en-GB" dirty="0">
              <a:solidFill>
                <a:schemeClr val="tx1">
                  <a:lumMod val="90000"/>
                  <a:lumOff val="1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8B3AD-EEB1-42F2-852B-771CB368F6E4}"/>
              </a:ext>
            </a:extLst>
          </p:cNvPr>
          <p:cNvSpPr txBox="1"/>
          <p:nvPr/>
        </p:nvSpPr>
        <p:spPr>
          <a:xfrm>
            <a:off x="609325" y="742530"/>
            <a:ext cx="77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Membangun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sistem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perpustakaan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kriteria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berikut</a:t>
            </a: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024272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4" grpId="0" build="p"/>
      <p:bldP spid="31" grpId="0" animBg="1"/>
      <p:bldP spid="42" grpId="0"/>
      <p:bldP spid="43" grpId="0" animBg="1"/>
      <p:bldP spid="44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E1E67F-7C23-4A44-9780-01500FBD5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5529" y="203656"/>
            <a:ext cx="5860942" cy="569912"/>
          </a:xfrm>
        </p:spPr>
        <p:txBody>
          <a:bodyPr/>
          <a:lstStyle/>
          <a:p>
            <a:r>
              <a:rPr lang="en-US" dirty="0">
                <a:latin typeface="+mj-lt"/>
              </a:rPr>
              <a:t>Dashboard Utama </a:t>
            </a:r>
            <a:r>
              <a:rPr lang="en-US" dirty="0" err="1">
                <a:latin typeface="+mj-lt"/>
              </a:rPr>
              <a:t>Sistem</a:t>
            </a: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62E4E-ACCF-4374-99DB-F6034753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41" y="833901"/>
            <a:ext cx="5563281" cy="58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67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1153524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A.Daftar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67" y="1735749"/>
            <a:ext cx="3382307" cy="487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4309369" y="1735749"/>
            <a:ext cx="5938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user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yaitu</a:t>
            </a:r>
            <a:r>
              <a:rPr lang="en-US" dirty="0"/>
              <a:t> name, email address dan password </a:t>
            </a:r>
            <a:r>
              <a:rPr lang="en-US" dirty="0" err="1"/>
              <a:t>seperti</a:t>
            </a:r>
            <a:r>
              <a:rPr lang="en-US" dirty="0"/>
              <a:t> form.</a:t>
            </a:r>
          </a:p>
          <a:p>
            <a:pPr algn="just"/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Name (Varchar 255)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Email (Varchar 255)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Password (Varchar 255) </a:t>
            </a:r>
            <a:r>
              <a:rPr lang="en-US" dirty="0" err="1"/>
              <a:t>menggunakan</a:t>
            </a:r>
            <a:r>
              <a:rPr lang="en-US" dirty="0"/>
              <a:t> function MD5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enkripsi</a:t>
            </a:r>
            <a:r>
              <a:rPr lang="en-US" dirty="0"/>
              <a:t> &amp; </a:t>
            </a:r>
            <a:r>
              <a:rPr lang="en-US" dirty="0" err="1"/>
              <a:t>dekripsi</a:t>
            </a:r>
            <a:r>
              <a:rPr lang="en-US" dirty="0"/>
              <a:t> password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algn="just"/>
            <a:r>
              <a:rPr lang="en-US" dirty="0" err="1"/>
              <a:t>Apabila</a:t>
            </a:r>
            <a:r>
              <a:rPr lang="en-US" dirty="0"/>
              <a:t> user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mendaftarkan</a:t>
            </a:r>
            <a:r>
              <a:rPr lang="en-US" dirty="0"/>
              <a:t> </a:t>
            </a:r>
            <a:r>
              <a:rPr lang="en-US" dirty="0" err="1"/>
              <a:t>akun</a:t>
            </a:r>
            <a:r>
              <a:rPr lang="en-US" dirty="0"/>
              <a:t>,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mengeklik</a:t>
            </a:r>
            <a:r>
              <a:rPr lang="en-US" dirty="0"/>
              <a:t> kata login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DB10C-E801-47A3-A06F-C84072D590C0}"/>
              </a:ext>
            </a:extLst>
          </p:cNvPr>
          <p:cNvSpPr txBox="1"/>
          <p:nvPr/>
        </p:nvSpPr>
        <p:spPr>
          <a:xfrm>
            <a:off x="1387225" y="4173829"/>
            <a:ext cx="19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12345</a:t>
            </a:r>
          </a:p>
        </p:txBody>
      </p:sp>
    </p:spTree>
    <p:extLst>
      <p:ext uri="{BB962C8B-B14F-4D97-AF65-F5344CB8AC3E}">
        <p14:creationId xmlns:p14="http://schemas.microsoft.com/office/powerpoint/2010/main" val="2341554262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1153524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B.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5" y="1735749"/>
            <a:ext cx="3986291" cy="487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4451134" y="4317435"/>
            <a:ext cx="5152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login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email &amp; password yang </a:t>
            </a:r>
            <a:r>
              <a:rPr lang="en-US" dirty="0" err="1"/>
              <a:t>sudah</a:t>
            </a:r>
            <a:r>
              <a:rPr lang="en-US" dirty="0"/>
              <a:t> user </a:t>
            </a:r>
            <a:r>
              <a:rPr lang="en-US" dirty="0" err="1"/>
              <a:t>inputkan</a:t>
            </a:r>
            <a:r>
              <a:rPr lang="en-US" dirty="0"/>
              <a:t> pada form </a:t>
            </a:r>
            <a:r>
              <a:rPr lang="en-US" dirty="0" err="1"/>
              <a:t>pendaftaran</a:t>
            </a:r>
            <a:endParaRPr lang="en-US" dirty="0"/>
          </a:p>
          <a:p>
            <a:pPr algn="just"/>
            <a:endParaRPr lang="en-US" dirty="0"/>
          </a:p>
          <a:p>
            <a:pPr marL="285750" indent="-285750" algn="just">
              <a:buFontTx/>
              <a:buChar char="-"/>
            </a:pPr>
            <a:r>
              <a:rPr lang="en-US" dirty="0"/>
              <a:t>Email (Varchar 255)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Password (Varchar 255) </a:t>
            </a:r>
            <a:r>
              <a:rPr lang="en-US" dirty="0" err="1"/>
              <a:t>menggunakan</a:t>
            </a:r>
            <a:r>
              <a:rPr lang="en-US" dirty="0"/>
              <a:t> function MD5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enkripsi</a:t>
            </a:r>
            <a:r>
              <a:rPr lang="en-US" dirty="0"/>
              <a:t> &amp; </a:t>
            </a:r>
            <a:r>
              <a:rPr lang="en-US" dirty="0" err="1"/>
              <a:t>dekripsi</a:t>
            </a:r>
            <a:r>
              <a:rPr lang="en-US" dirty="0"/>
              <a:t> 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40C17-65FE-4AF4-BB89-F5A3D85AAE52}"/>
              </a:ext>
            </a:extLst>
          </p:cNvPr>
          <p:cNvSpPr txBox="1"/>
          <p:nvPr/>
        </p:nvSpPr>
        <p:spPr>
          <a:xfrm>
            <a:off x="1329969" y="3701144"/>
            <a:ext cx="19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Pass: 12345</a:t>
            </a:r>
          </a:p>
        </p:txBody>
      </p:sp>
    </p:spTree>
    <p:extLst>
      <p:ext uri="{BB962C8B-B14F-4D97-AF65-F5344CB8AC3E}">
        <p14:creationId xmlns:p14="http://schemas.microsoft.com/office/powerpoint/2010/main" val="102853927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C. Dashboard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138" y="1520082"/>
            <a:ext cx="4716448" cy="4659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5208414" y="3091627"/>
            <a:ext cx="61961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Setelah user </a:t>
            </a:r>
            <a:r>
              <a:rPr lang="en-US" dirty="0" err="1"/>
              <a:t>berhasil</a:t>
            </a:r>
            <a:r>
              <a:rPr lang="en-US" dirty="0"/>
              <a:t> login user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dashboard user, 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dashboar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menu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-Home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katalog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pPr algn="just"/>
            <a:r>
              <a:rPr lang="en-US" dirty="0"/>
              <a:t>-Profile </a:t>
            </a:r>
            <a:r>
              <a:rPr lang="en-US" dirty="0" err="1"/>
              <a:t>managemen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user</a:t>
            </a:r>
          </a:p>
          <a:p>
            <a:pPr algn="just"/>
            <a:r>
              <a:rPr lang="en-US" dirty="0"/>
              <a:t>-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record data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bernah</a:t>
            </a:r>
            <a:r>
              <a:rPr lang="en-US" dirty="0"/>
              <a:t> </a:t>
            </a:r>
            <a:r>
              <a:rPr lang="en-US" dirty="0" err="1"/>
              <a:t>dilakukan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logout</a:t>
            </a:r>
          </a:p>
        </p:txBody>
      </p:sp>
    </p:spTree>
    <p:extLst>
      <p:ext uri="{BB962C8B-B14F-4D97-AF65-F5344CB8AC3E}">
        <p14:creationId xmlns:p14="http://schemas.microsoft.com/office/powerpoint/2010/main" val="105636389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D. </a:t>
            </a:r>
            <a:r>
              <a:rPr lang="en-US" b="1" dirty="0" err="1"/>
              <a:t>Galeri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559" y="1520081"/>
            <a:ext cx="4561606" cy="5091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5208414" y="1520081"/>
            <a:ext cx="61961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user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pinjam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-Cari </a:t>
            </a:r>
            <a:r>
              <a:rPr lang="en-US" dirty="0" err="1"/>
              <a:t>dengan</a:t>
            </a:r>
            <a:r>
              <a:rPr lang="en-US" dirty="0"/>
              <a:t> keyword</a:t>
            </a:r>
          </a:p>
          <a:p>
            <a:pPr algn="just"/>
            <a:r>
              <a:rPr lang="en-US" dirty="0"/>
              <a:t>-Cari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rilis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alphabet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9B1B4-0C27-4697-A389-127BF006AF80}"/>
              </a:ext>
            </a:extLst>
          </p:cNvPr>
          <p:cNvSpPr txBox="1"/>
          <p:nvPr/>
        </p:nvSpPr>
        <p:spPr>
          <a:xfrm>
            <a:off x="5208414" y="4087224"/>
            <a:ext cx="6196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Setelah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kriteria</a:t>
            </a:r>
            <a:r>
              <a:rPr lang="en-US" dirty="0"/>
              <a:t> yang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tampil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-Nama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Pengarang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button detail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dan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18066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3019219-F1FF-434F-9785-6A26B46F743B}"/>
              </a:ext>
            </a:extLst>
          </p:cNvPr>
          <p:cNvSpPr>
            <a:spLocks/>
          </p:cNvSpPr>
          <p:nvPr/>
        </p:nvSpPr>
        <p:spPr bwMode="auto">
          <a:xfrm>
            <a:off x="4215766" y="0"/>
            <a:ext cx="7976234" cy="6179188"/>
          </a:xfrm>
          <a:custGeom>
            <a:avLst/>
            <a:gdLst>
              <a:gd name="T0" fmla="*/ 1660 w 2321"/>
              <a:gd name="T1" fmla="*/ 1660 h 1679"/>
              <a:gd name="T2" fmla="*/ 1728 w 2321"/>
              <a:gd name="T3" fmla="*/ 1660 h 1679"/>
              <a:gd name="T4" fmla="*/ 2321 w 2321"/>
              <a:gd name="T5" fmla="*/ 1067 h 1679"/>
              <a:gd name="T6" fmla="*/ 2321 w 2321"/>
              <a:gd name="T7" fmla="*/ 0 h 1679"/>
              <a:gd name="T8" fmla="*/ 0 w 2321"/>
              <a:gd name="T9" fmla="*/ 0 h 1679"/>
              <a:gd name="T10" fmla="*/ 1660 w 2321"/>
              <a:gd name="T11" fmla="*/ 166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21" h="1679">
                <a:moveTo>
                  <a:pt x="1660" y="1660"/>
                </a:moveTo>
                <a:cubicBezTo>
                  <a:pt x="1679" y="1679"/>
                  <a:pt x="1709" y="1679"/>
                  <a:pt x="1728" y="1660"/>
                </a:cubicBezTo>
                <a:cubicBezTo>
                  <a:pt x="2321" y="1067"/>
                  <a:pt x="2321" y="1067"/>
                  <a:pt x="2321" y="1067"/>
                </a:cubicBezTo>
                <a:cubicBezTo>
                  <a:pt x="2321" y="0"/>
                  <a:pt x="2321" y="0"/>
                  <a:pt x="2321" y="0"/>
                </a:cubicBezTo>
                <a:cubicBezTo>
                  <a:pt x="0" y="0"/>
                  <a:pt x="0" y="0"/>
                  <a:pt x="0" y="0"/>
                </a:cubicBezTo>
                <a:lnTo>
                  <a:pt x="1660" y="1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0EA50FBD-4A29-4192-A516-231BF452A271}"/>
              </a:ext>
            </a:extLst>
          </p:cNvPr>
          <p:cNvSpPr>
            <a:spLocks noEditPoints="1"/>
          </p:cNvSpPr>
          <p:nvPr/>
        </p:nvSpPr>
        <p:spPr bwMode="auto">
          <a:xfrm>
            <a:off x="7278540" y="615423"/>
            <a:ext cx="3986291" cy="4011637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>
            <a:extLst>
              <a:ext uri="{FF2B5EF4-FFF2-40B4-BE49-F238E27FC236}">
                <a16:creationId xmlns:a16="http://schemas.microsoft.com/office/drawing/2014/main" id="{6B622323-B5B4-4AF0-A09B-05CA604F726E}"/>
              </a:ext>
            </a:extLst>
          </p:cNvPr>
          <p:cNvSpPr>
            <a:spLocks noEditPoints="1"/>
          </p:cNvSpPr>
          <p:nvPr/>
        </p:nvSpPr>
        <p:spPr bwMode="auto">
          <a:xfrm>
            <a:off x="6490973" y="-1462068"/>
            <a:ext cx="4494213" cy="4522788"/>
          </a:xfrm>
          <a:custGeom>
            <a:avLst/>
            <a:gdLst>
              <a:gd name="T0" fmla="*/ 823 w 1647"/>
              <a:gd name="T1" fmla="*/ 1660 h 1660"/>
              <a:gd name="T2" fmla="*/ 733 w 1647"/>
              <a:gd name="T3" fmla="*/ 1623 h 1660"/>
              <a:gd name="T4" fmla="*/ 37 w 1647"/>
              <a:gd name="T5" fmla="*/ 927 h 1660"/>
              <a:gd name="T6" fmla="*/ 0 w 1647"/>
              <a:gd name="T7" fmla="*/ 836 h 1660"/>
              <a:gd name="T8" fmla="*/ 37 w 1647"/>
              <a:gd name="T9" fmla="*/ 746 h 1660"/>
              <a:gd name="T10" fmla="*/ 733 w 1647"/>
              <a:gd name="T11" fmla="*/ 50 h 1660"/>
              <a:gd name="T12" fmla="*/ 914 w 1647"/>
              <a:gd name="T13" fmla="*/ 50 h 1660"/>
              <a:gd name="T14" fmla="*/ 1610 w 1647"/>
              <a:gd name="T15" fmla="*/ 746 h 1660"/>
              <a:gd name="T16" fmla="*/ 1647 w 1647"/>
              <a:gd name="T17" fmla="*/ 836 h 1660"/>
              <a:gd name="T18" fmla="*/ 1610 w 1647"/>
              <a:gd name="T19" fmla="*/ 927 h 1660"/>
              <a:gd name="T20" fmla="*/ 914 w 1647"/>
              <a:gd name="T21" fmla="*/ 1623 h 1660"/>
              <a:gd name="T22" fmla="*/ 823 w 1647"/>
              <a:gd name="T23" fmla="*/ 1660 h 1660"/>
              <a:gd name="T24" fmla="*/ 173 w 1647"/>
              <a:gd name="T25" fmla="*/ 836 h 1660"/>
              <a:gd name="T26" fmla="*/ 823 w 1647"/>
              <a:gd name="T27" fmla="*/ 1487 h 1660"/>
              <a:gd name="T28" fmla="*/ 1474 w 1647"/>
              <a:gd name="T29" fmla="*/ 836 h 1660"/>
              <a:gd name="T30" fmla="*/ 823 w 1647"/>
              <a:gd name="T31" fmla="*/ 186 h 1660"/>
              <a:gd name="T32" fmla="*/ 173 w 1647"/>
              <a:gd name="T33" fmla="*/ 836 h 1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47" h="1660">
                <a:moveTo>
                  <a:pt x="823" y="1660"/>
                </a:moveTo>
                <a:cubicBezTo>
                  <a:pt x="789" y="1660"/>
                  <a:pt x="757" y="1647"/>
                  <a:pt x="733" y="1623"/>
                </a:cubicBezTo>
                <a:cubicBezTo>
                  <a:pt x="37" y="927"/>
                  <a:pt x="37" y="927"/>
                  <a:pt x="37" y="927"/>
                </a:cubicBezTo>
                <a:cubicBezTo>
                  <a:pt x="13" y="903"/>
                  <a:pt x="0" y="871"/>
                  <a:pt x="0" y="836"/>
                </a:cubicBezTo>
                <a:cubicBezTo>
                  <a:pt x="0" y="802"/>
                  <a:pt x="13" y="770"/>
                  <a:pt x="37" y="746"/>
                </a:cubicBezTo>
                <a:cubicBezTo>
                  <a:pt x="733" y="50"/>
                  <a:pt x="733" y="50"/>
                  <a:pt x="733" y="50"/>
                </a:cubicBezTo>
                <a:cubicBezTo>
                  <a:pt x="783" y="0"/>
                  <a:pt x="864" y="0"/>
                  <a:pt x="914" y="50"/>
                </a:cubicBezTo>
                <a:cubicBezTo>
                  <a:pt x="1610" y="746"/>
                  <a:pt x="1610" y="746"/>
                  <a:pt x="1610" y="746"/>
                </a:cubicBezTo>
                <a:cubicBezTo>
                  <a:pt x="1634" y="770"/>
                  <a:pt x="1647" y="802"/>
                  <a:pt x="1647" y="836"/>
                </a:cubicBezTo>
                <a:cubicBezTo>
                  <a:pt x="1647" y="871"/>
                  <a:pt x="1634" y="903"/>
                  <a:pt x="1610" y="927"/>
                </a:cubicBezTo>
                <a:cubicBezTo>
                  <a:pt x="914" y="1623"/>
                  <a:pt x="914" y="1623"/>
                  <a:pt x="914" y="1623"/>
                </a:cubicBezTo>
                <a:cubicBezTo>
                  <a:pt x="890" y="1647"/>
                  <a:pt x="858" y="1660"/>
                  <a:pt x="823" y="1660"/>
                </a:cubicBezTo>
                <a:close/>
                <a:moveTo>
                  <a:pt x="173" y="836"/>
                </a:moveTo>
                <a:cubicBezTo>
                  <a:pt x="823" y="1487"/>
                  <a:pt x="823" y="1487"/>
                  <a:pt x="823" y="1487"/>
                </a:cubicBezTo>
                <a:cubicBezTo>
                  <a:pt x="1474" y="836"/>
                  <a:pt x="1474" y="836"/>
                  <a:pt x="1474" y="836"/>
                </a:cubicBezTo>
                <a:cubicBezTo>
                  <a:pt x="823" y="186"/>
                  <a:pt x="823" y="186"/>
                  <a:pt x="823" y="186"/>
                </a:cubicBezTo>
                <a:lnTo>
                  <a:pt x="173" y="836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80E1610-2FBB-4889-B664-82EF23B48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52" y="246091"/>
            <a:ext cx="348973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Fitur-</a:t>
            </a:r>
            <a:r>
              <a:rPr lang="en-US" altLang="en-US" sz="4400" b="1" dirty="0" err="1">
                <a:solidFill>
                  <a:schemeClr val="accent3"/>
                </a:solidFill>
                <a:latin typeface="Multicolore " panose="02000000000000000000" pitchFamily="50" charset="0"/>
              </a:rPr>
              <a:t>fitur</a:t>
            </a:r>
            <a:r>
              <a:rPr lang="en-US" altLang="en-US" sz="4400" b="1" dirty="0">
                <a:solidFill>
                  <a:schemeClr val="accent3"/>
                </a:solidFill>
                <a:latin typeface="Multicolore " panose="02000000000000000000" pitchFamily="50" charset="0"/>
              </a:rPr>
              <a:t> User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16102-F9CB-42D5-90B0-EE9F345EF08C}"/>
              </a:ext>
            </a:extLst>
          </p:cNvPr>
          <p:cNvSpPr txBox="1"/>
          <p:nvPr/>
        </p:nvSpPr>
        <p:spPr>
          <a:xfrm>
            <a:off x="223952" y="968858"/>
            <a:ext cx="221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E. </a:t>
            </a:r>
            <a:r>
              <a:rPr lang="en-US" b="1" dirty="0" err="1"/>
              <a:t>Galeri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4CC59-DC8A-46CA-AE6B-04265B7C2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559" y="1383849"/>
            <a:ext cx="4561606" cy="5228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FF242-BD45-4A72-BE2E-D509372C795B}"/>
              </a:ext>
            </a:extLst>
          </p:cNvPr>
          <p:cNvSpPr txBox="1"/>
          <p:nvPr/>
        </p:nvSpPr>
        <p:spPr>
          <a:xfrm>
            <a:off x="5208414" y="1520081"/>
            <a:ext cx="6196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Setelah </a:t>
            </a:r>
            <a:r>
              <a:rPr lang="en-US" dirty="0" err="1"/>
              <a:t>tombol</a:t>
            </a:r>
            <a:r>
              <a:rPr lang="en-US" dirty="0"/>
              <a:t> detail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Terbit</a:t>
            </a:r>
            <a:endParaRPr lang="en-US" dirty="0"/>
          </a:p>
          <a:p>
            <a:pPr algn="just"/>
            <a:r>
              <a:rPr lang="en-US" dirty="0"/>
              <a:t>-Kode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-Stok </a:t>
            </a:r>
            <a:r>
              <a:rPr lang="en-US" dirty="0" err="1"/>
              <a:t>Buku</a:t>
            </a:r>
            <a:endParaRPr lang="en-US" dirty="0"/>
          </a:p>
          <a:p>
            <a:pPr algn="just"/>
            <a:r>
              <a:rPr lang="en-US" dirty="0"/>
              <a:t>-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pada </a:t>
            </a:r>
            <a:r>
              <a:rPr lang="en-US" dirty="0" err="1"/>
              <a:t>rak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9B1B4-0C27-4697-A389-127BF006AF80}"/>
              </a:ext>
            </a:extLst>
          </p:cNvPr>
          <p:cNvSpPr txBox="1"/>
          <p:nvPr/>
        </p:nvSpPr>
        <p:spPr>
          <a:xfrm>
            <a:off x="5208414" y="4243256"/>
            <a:ext cx="61961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Dan </a:t>
            </a:r>
            <a:r>
              <a:rPr lang="en-US" dirty="0" err="1"/>
              <a:t>jika</a:t>
            </a:r>
            <a:r>
              <a:rPr lang="en-US" dirty="0"/>
              <a:t> user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meminjam</a:t>
            </a:r>
            <a:r>
              <a:rPr lang="en-US" dirty="0"/>
              <a:t> user </a:t>
            </a:r>
            <a:r>
              <a:rPr lang="en-US" dirty="0" err="1"/>
              <a:t>tinggal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data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dan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dikembalikan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administrasi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dan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pinjam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proses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divalidasi</a:t>
            </a:r>
            <a:r>
              <a:rPr lang="en-US" dirty="0"/>
              <a:t> oleh admin </a:t>
            </a:r>
            <a:r>
              <a:rPr lang="en-US" dirty="0" err="1"/>
              <a:t>maka</a:t>
            </a:r>
            <a:r>
              <a:rPr lang="en-US" dirty="0"/>
              <a:t> user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meminjam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di </a:t>
            </a:r>
            <a:r>
              <a:rPr lang="en-US" dirty="0" err="1"/>
              <a:t>perpustakaan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6754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Collorpallete1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FF4C5B"/>
      </a:accent1>
      <a:accent2>
        <a:srgbClr val="FFA72B"/>
      </a:accent2>
      <a:accent3>
        <a:srgbClr val="33D7FF"/>
      </a:accent3>
      <a:accent4>
        <a:srgbClr val="0097FF"/>
      </a:accent4>
      <a:accent5>
        <a:srgbClr val="2B87EC"/>
      </a:accent5>
      <a:accent6>
        <a:srgbClr val="B62EE8"/>
      </a:accent6>
      <a:hlink>
        <a:srgbClr val="0563C1"/>
      </a:hlink>
      <a:folHlink>
        <a:srgbClr val="954F72"/>
      </a:folHlink>
    </a:clrScheme>
    <a:fontScheme name="Font 02">
      <a:majorFont>
        <a:latin typeface="Open Sans 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4199</TotalTime>
  <Words>1374</Words>
  <Application>Microsoft Office PowerPoint</Application>
  <PresentationFormat>Widescreen</PresentationFormat>
  <Paragraphs>209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Bahnschrift Light Condensed</vt:lpstr>
      <vt:lpstr>Calibri</vt:lpstr>
      <vt:lpstr>Multicolore </vt:lpstr>
      <vt:lpstr>Open Sans</vt:lpstr>
      <vt:lpstr>Open Sans 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HakunaMatata</dc:creator>
  <cp:lastModifiedBy>Anggita Putra</cp:lastModifiedBy>
  <cp:revision>247</cp:revision>
  <dcterms:created xsi:type="dcterms:W3CDTF">2017-09-02T03:26:41Z</dcterms:created>
  <dcterms:modified xsi:type="dcterms:W3CDTF">2020-05-28T17:13:49Z</dcterms:modified>
</cp:coreProperties>
</file>